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37"/>
  </p:notesMasterIdLst>
  <p:sldIdLst>
    <p:sldId id="443" r:id="rId3"/>
    <p:sldId id="258" r:id="rId4"/>
    <p:sldId id="259" r:id="rId5"/>
    <p:sldId id="260" r:id="rId6"/>
    <p:sldId id="402" r:id="rId7"/>
    <p:sldId id="435" r:id="rId8"/>
    <p:sldId id="288" r:id="rId9"/>
    <p:sldId id="436" r:id="rId10"/>
    <p:sldId id="393" r:id="rId11"/>
    <p:sldId id="445" r:id="rId12"/>
    <p:sldId id="447" r:id="rId13"/>
    <p:sldId id="449" r:id="rId14"/>
    <p:sldId id="451" r:id="rId15"/>
    <p:sldId id="352" r:id="rId16"/>
    <p:sldId id="374" r:id="rId17"/>
    <p:sldId id="399" r:id="rId18"/>
    <p:sldId id="373" r:id="rId19"/>
    <p:sldId id="439" r:id="rId20"/>
    <p:sldId id="440" r:id="rId21"/>
    <p:sldId id="433" r:id="rId22"/>
    <p:sldId id="378" r:id="rId23"/>
    <p:sldId id="379" r:id="rId24"/>
    <p:sldId id="366" r:id="rId25"/>
    <p:sldId id="414" r:id="rId26"/>
    <p:sldId id="386" r:id="rId27"/>
    <p:sldId id="395" r:id="rId28"/>
    <p:sldId id="396" r:id="rId29"/>
    <p:sldId id="394" r:id="rId30"/>
    <p:sldId id="388" r:id="rId31"/>
    <p:sldId id="392" r:id="rId32"/>
    <p:sldId id="350" r:id="rId33"/>
    <p:sldId id="431" r:id="rId34"/>
    <p:sldId id="335" r:id="rId35"/>
    <p:sldId id="442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DF9F06-A8AA-4098-9BC9-DC6D368D5003}" type="doc">
      <dgm:prSet loTypeId="urn:microsoft.com/office/officeart/2005/8/layout/radial6#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170D9AB4-F637-4AA2-AF70-E6579B00C9D1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Fe</a:t>
          </a:r>
          <a:endParaRPr lang="es-AR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067FB95-BD49-44D5-BB6D-501EDA4472C8}" type="sibTrans" cxnId="{DAB4B7A4-1EC3-40F4-A00E-C31ABF42815C}">
      <dgm:prSet/>
      <dgm:spPr/>
      <dgm:t>
        <a:bodyPr/>
        <a:lstStyle/>
        <a:p>
          <a:endParaRPr lang="es-AR" sz="1200"/>
        </a:p>
      </dgm:t>
    </dgm:pt>
    <dgm:pt modelId="{B3AA2F52-CA0F-4A1C-B3E1-E937D837582B}" type="parTrans" cxnId="{DAB4B7A4-1EC3-40F4-A00E-C31ABF42815C}">
      <dgm:prSet/>
      <dgm:spPr/>
      <dgm:t>
        <a:bodyPr/>
        <a:lstStyle/>
        <a:p>
          <a:endParaRPr lang="es-AR" sz="1200"/>
        </a:p>
      </dgm:t>
    </dgm:pt>
    <dgm:pt modelId="{C88CE029-8862-4CEC-B9A9-E259D9B749ED}">
      <dgm:prSet phldrT="[Text]" custT="1"/>
      <dgm:spPr>
        <a:solidFill>
          <a:srgbClr val="FF0000"/>
        </a:solidFill>
      </dgm:spPr>
      <dgm:t>
        <a:bodyPr/>
        <a:lstStyle/>
        <a:p>
          <a:r>
            <a:rPr lang="es-A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</a:t>
          </a:r>
        </a:p>
      </dgm:t>
    </dgm:pt>
    <dgm:pt modelId="{59C2DCDD-08A7-4A5E-9013-43779222CCC6}" type="sibTrans" cxnId="{FAC24A87-79B3-4713-B3C6-AA02DE7BD961}">
      <dgm:prSet/>
      <dgm:spPr/>
      <dgm:t>
        <a:bodyPr/>
        <a:lstStyle/>
        <a:p>
          <a:endParaRPr lang="es-AR" sz="1200"/>
        </a:p>
      </dgm:t>
    </dgm:pt>
    <dgm:pt modelId="{C2D981CF-7FF8-491E-8C69-E9D117D7B025}" type="parTrans" cxnId="{FAC24A87-79B3-4713-B3C6-AA02DE7BD961}">
      <dgm:prSet/>
      <dgm:spPr/>
      <dgm:t>
        <a:bodyPr/>
        <a:lstStyle/>
        <a:p>
          <a:endParaRPr lang="es-AR" sz="1200"/>
        </a:p>
      </dgm:t>
    </dgm:pt>
    <dgm:pt modelId="{1445657F-A34F-4343-BDAD-F9A66EB8E99C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</a:t>
          </a:r>
          <a:endParaRPr lang="es-AR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3F8CBAD-9BF1-4552-A675-9EDCD27C858F}" type="sibTrans" cxnId="{9F0D94C4-676B-4749-BAB4-FB8A9AB9DCA0}">
      <dgm:prSet/>
      <dgm:spPr/>
      <dgm:t>
        <a:bodyPr/>
        <a:lstStyle/>
        <a:p>
          <a:endParaRPr lang="es-AR" sz="1200"/>
        </a:p>
      </dgm:t>
    </dgm:pt>
    <dgm:pt modelId="{7E1F490F-69F9-4F07-A198-D64115338DD6}" type="parTrans" cxnId="{9F0D94C4-676B-4749-BAB4-FB8A9AB9DCA0}">
      <dgm:prSet/>
      <dgm:spPr/>
      <dgm:t>
        <a:bodyPr/>
        <a:lstStyle/>
        <a:p>
          <a:endParaRPr lang="es-AR" sz="1200"/>
        </a:p>
      </dgm:t>
    </dgm:pt>
    <dgm:pt modelId="{C59E1AAC-1CC7-46A0-9F9B-3D0E90C8365C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AR" sz="4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B02B9D9-3BE6-444B-8D7C-0AD9F3FCB496}" type="sibTrans" cxnId="{BEF682B6-AC96-4C74-ACEA-120CF246544F}">
      <dgm:prSet/>
      <dgm:spPr/>
      <dgm:t>
        <a:bodyPr/>
        <a:lstStyle/>
        <a:p>
          <a:endParaRPr lang="es-AR" sz="1200"/>
        </a:p>
      </dgm:t>
    </dgm:pt>
    <dgm:pt modelId="{C498FB64-A38A-4EF2-91E2-3402BB873488}" type="parTrans" cxnId="{BEF682B6-AC96-4C74-ACEA-120CF246544F}">
      <dgm:prSet/>
      <dgm:spPr/>
      <dgm:t>
        <a:bodyPr/>
        <a:lstStyle/>
        <a:p>
          <a:endParaRPr lang="es-AR" sz="1200"/>
        </a:p>
      </dgm:t>
    </dgm:pt>
    <dgm:pt modelId="{695F39AD-05F9-4634-851F-3F940B2262BD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Ni</a:t>
          </a:r>
          <a:endParaRPr lang="es-AR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97C4498-09A7-431A-BD94-F007F7077151}" type="parTrans" cxnId="{D0BAB532-EB35-4C91-89C0-0C560C344145}">
      <dgm:prSet/>
      <dgm:spPr/>
      <dgm:t>
        <a:bodyPr/>
        <a:lstStyle/>
        <a:p>
          <a:endParaRPr lang="es-ES" sz="1200"/>
        </a:p>
      </dgm:t>
    </dgm:pt>
    <dgm:pt modelId="{8EAC60E6-79E4-4D7F-82BB-D0C1669C5DA2}" type="sibTrans" cxnId="{D0BAB532-EB35-4C91-89C0-0C560C344145}">
      <dgm:prSet/>
      <dgm:spPr/>
      <dgm:t>
        <a:bodyPr/>
        <a:lstStyle/>
        <a:p>
          <a:endParaRPr lang="es-ES" sz="1200"/>
        </a:p>
      </dgm:t>
    </dgm:pt>
    <dgm:pt modelId="{CB6576F5-9FCC-40F3-91A1-207F7A02FE6F}">
      <dgm:prSet phldrT="[Text]" custT="1"/>
      <dgm:spPr>
        <a:solidFill>
          <a:srgbClr val="FF0000"/>
        </a:solidFill>
      </dgm:spPr>
      <dgm:t>
        <a:bodyPr/>
        <a:lstStyle/>
        <a:p>
          <a:r>
            <a:rPr lang="es-A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Zn</a:t>
          </a:r>
        </a:p>
      </dgm:t>
    </dgm:pt>
    <dgm:pt modelId="{E862C579-991E-48C3-825A-56F2FC1D1103}" type="parTrans" cxnId="{2E6606B3-0E17-4882-AAAC-0AC98D47D9BC}">
      <dgm:prSet/>
      <dgm:spPr/>
      <dgm:t>
        <a:bodyPr/>
        <a:lstStyle/>
        <a:p>
          <a:endParaRPr lang="es-ES" sz="1200"/>
        </a:p>
      </dgm:t>
    </dgm:pt>
    <dgm:pt modelId="{D659B32D-B219-4EAE-9BA1-969DFDB911C0}" type="sibTrans" cxnId="{2E6606B3-0E17-4882-AAAC-0AC98D47D9BC}">
      <dgm:prSet/>
      <dgm:spPr/>
      <dgm:t>
        <a:bodyPr/>
        <a:lstStyle/>
        <a:p>
          <a:endParaRPr lang="es-ES" sz="1200"/>
        </a:p>
      </dgm:t>
    </dgm:pt>
    <dgm:pt modelId="{08A6E484-21DC-4B10-916C-90B54D30333E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Mn</a:t>
          </a:r>
          <a:endParaRPr lang="es-AR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10748D2-88F4-41FB-AB15-8151B8E7734D}" type="parTrans" cxnId="{84D6190A-A384-47B6-B23D-E2DA924A86A3}">
      <dgm:prSet/>
      <dgm:spPr/>
      <dgm:t>
        <a:bodyPr/>
        <a:lstStyle/>
        <a:p>
          <a:endParaRPr lang="es-ES" sz="1200"/>
        </a:p>
      </dgm:t>
    </dgm:pt>
    <dgm:pt modelId="{78C1BA93-07DF-4BAC-BBA6-43367AF94ADF}" type="sibTrans" cxnId="{84D6190A-A384-47B6-B23D-E2DA924A86A3}">
      <dgm:prSet/>
      <dgm:spPr/>
      <dgm:t>
        <a:bodyPr/>
        <a:lstStyle/>
        <a:p>
          <a:endParaRPr lang="es-ES" sz="1200"/>
        </a:p>
      </dgm:t>
    </dgm:pt>
    <dgm:pt modelId="{BA1DB59F-2808-4CF5-8C03-AD8B52A17B7A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</a:t>
          </a:r>
          <a:endParaRPr lang="es-AR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6AAB040-A285-480E-8DE9-5EC7BA4F2DB8}" type="parTrans" cxnId="{D6E3A43E-6B18-4407-ACAD-7EB874A37F44}">
      <dgm:prSet/>
      <dgm:spPr/>
      <dgm:t>
        <a:bodyPr/>
        <a:lstStyle/>
        <a:p>
          <a:endParaRPr lang="es-ES" sz="1200"/>
        </a:p>
      </dgm:t>
    </dgm:pt>
    <dgm:pt modelId="{13BEA688-78AF-4246-900B-2BD160993D4C}" type="sibTrans" cxnId="{D6E3A43E-6B18-4407-ACAD-7EB874A37F44}">
      <dgm:prSet/>
      <dgm:spPr/>
      <dgm:t>
        <a:bodyPr/>
        <a:lstStyle/>
        <a:p>
          <a:endParaRPr lang="es-ES" sz="1200"/>
        </a:p>
      </dgm:t>
    </dgm:pt>
    <dgm:pt modelId="{1F3F0151-61E4-4DFB-AA82-49B60D6F549F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Cu</a:t>
          </a:r>
          <a:endParaRPr lang="es-AR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F88066D-AD83-4E73-BD0A-C8654276DE50}" type="parTrans" cxnId="{2E48CDAC-D4CC-47F2-B0A6-C8E67FF1610E}">
      <dgm:prSet/>
      <dgm:spPr/>
      <dgm:t>
        <a:bodyPr/>
        <a:lstStyle/>
        <a:p>
          <a:endParaRPr lang="es-ES" sz="1200"/>
        </a:p>
      </dgm:t>
    </dgm:pt>
    <dgm:pt modelId="{C6B367A5-8250-44BB-AF24-03823E1EA504}" type="sibTrans" cxnId="{2E48CDAC-D4CC-47F2-B0A6-C8E67FF1610E}">
      <dgm:prSet/>
      <dgm:spPr/>
      <dgm:t>
        <a:bodyPr/>
        <a:lstStyle/>
        <a:p>
          <a:endParaRPr lang="es-ES" sz="1200"/>
        </a:p>
      </dgm:t>
    </dgm:pt>
    <dgm:pt modelId="{EF7C8640-76F9-463A-ADD3-AFB09E739D18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Mg</a:t>
          </a:r>
          <a:endParaRPr lang="es-AR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55EC66E-4B5F-4377-9436-0B7AF32C84BF}" type="parTrans" cxnId="{7D7496F6-EC61-4F55-ABA2-81B65628C0FD}">
      <dgm:prSet/>
      <dgm:spPr/>
      <dgm:t>
        <a:bodyPr/>
        <a:lstStyle/>
        <a:p>
          <a:endParaRPr lang="es-ES" sz="1200"/>
        </a:p>
      </dgm:t>
    </dgm:pt>
    <dgm:pt modelId="{AF491D9F-82EB-4E2B-ADAF-DAF75E5B1738}" type="sibTrans" cxnId="{7D7496F6-EC61-4F55-ABA2-81B65628C0FD}">
      <dgm:prSet/>
      <dgm:spPr/>
      <dgm:t>
        <a:bodyPr/>
        <a:lstStyle/>
        <a:p>
          <a:endParaRPr lang="es-ES" sz="1200"/>
        </a:p>
      </dgm:t>
    </dgm:pt>
    <dgm:pt modelId="{53A2F838-0CFF-406D-BF89-1496D383A39B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</a:t>
          </a:r>
          <a:endParaRPr lang="es-AR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0733AA8-AB55-4743-B5CF-3AC213BEAA9B}" type="parTrans" cxnId="{82D698A9-D561-4EF7-81F6-727A4903E356}">
      <dgm:prSet/>
      <dgm:spPr/>
      <dgm:t>
        <a:bodyPr/>
        <a:lstStyle/>
        <a:p>
          <a:endParaRPr lang="es-ES" sz="1200"/>
        </a:p>
      </dgm:t>
    </dgm:pt>
    <dgm:pt modelId="{341C6946-7091-488A-945B-57B9832E30CC}" type="sibTrans" cxnId="{82D698A9-D561-4EF7-81F6-727A4903E356}">
      <dgm:prSet/>
      <dgm:spPr/>
      <dgm:t>
        <a:bodyPr/>
        <a:lstStyle/>
        <a:p>
          <a:endParaRPr lang="es-ES" sz="1200"/>
        </a:p>
      </dgm:t>
    </dgm:pt>
    <dgm:pt modelId="{8A12F041-716C-475B-8A53-FC31BA392002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</a:t>
          </a:r>
          <a:endParaRPr lang="es-AR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25BEE3B-D8CE-40EE-A420-5FC0D16A0930}" type="parTrans" cxnId="{AA8820BF-5113-4F69-AF13-F186D3127C55}">
      <dgm:prSet/>
      <dgm:spPr/>
      <dgm:t>
        <a:bodyPr/>
        <a:lstStyle/>
        <a:p>
          <a:endParaRPr lang="es-ES" sz="1200"/>
        </a:p>
      </dgm:t>
    </dgm:pt>
    <dgm:pt modelId="{580ADC85-0F58-4099-9845-C6A7BB4E2FBD}" type="sibTrans" cxnId="{AA8820BF-5113-4F69-AF13-F186D3127C55}">
      <dgm:prSet/>
      <dgm:spPr/>
      <dgm:t>
        <a:bodyPr/>
        <a:lstStyle/>
        <a:p>
          <a:endParaRPr lang="es-ES" sz="1200"/>
        </a:p>
      </dgm:t>
    </dgm:pt>
    <dgm:pt modelId="{55902571-2244-4B0F-B82C-5E90A910877D}">
      <dgm:prSet phldrT="[Text]" custT="1"/>
      <dgm:spPr>
        <a:solidFill>
          <a:srgbClr val="00B050"/>
        </a:solidFill>
      </dgm:spPr>
      <dgm:t>
        <a:bodyPr/>
        <a:lstStyle/>
        <a:p>
          <a:r>
            <a:rPr lang="es-A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</a:t>
          </a:r>
        </a:p>
      </dgm:t>
    </dgm:pt>
    <dgm:pt modelId="{3DD4F3F2-3AFC-4EFB-8E41-87FAEFF75578}" type="parTrans" cxnId="{D447704E-9DBD-45E2-803A-E7677C197BEB}">
      <dgm:prSet/>
      <dgm:spPr/>
      <dgm:t>
        <a:bodyPr/>
        <a:lstStyle/>
        <a:p>
          <a:endParaRPr lang="es-ES" sz="1200"/>
        </a:p>
      </dgm:t>
    </dgm:pt>
    <dgm:pt modelId="{12C6A9B1-649C-4029-99FC-197C2DF06DDF}" type="sibTrans" cxnId="{D447704E-9DBD-45E2-803A-E7677C197BEB}">
      <dgm:prSet/>
      <dgm:spPr/>
      <dgm:t>
        <a:bodyPr/>
        <a:lstStyle/>
        <a:p>
          <a:endParaRPr lang="es-ES" sz="1200"/>
        </a:p>
      </dgm:t>
    </dgm:pt>
    <dgm:pt modelId="{EDA7108C-4DC5-4092-A670-6C76DE664FE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</a:t>
          </a:r>
          <a:endParaRPr lang="es-AR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FDC23FD-AC6F-4C29-AECD-051F8BAF651A}" type="parTrans" cxnId="{52745A08-865F-4B5A-B26D-A22E6C845FA6}">
      <dgm:prSet/>
      <dgm:spPr/>
      <dgm:t>
        <a:bodyPr/>
        <a:lstStyle/>
        <a:p>
          <a:endParaRPr lang="es-ES" sz="1200"/>
        </a:p>
      </dgm:t>
    </dgm:pt>
    <dgm:pt modelId="{8DFF9473-F581-4080-9EDE-1F0DD34D2CDE}" type="sibTrans" cxnId="{52745A08-865F-4B5A-B26D-A22E6C845FA6}">
      <dgm:prSet/>
      <dgm:spPr/>
      <dgm:t>
        <a:bodyPr/>
        <a:lstStyle/>
        <a:p>
          <a:endParaRPr lang="es-ES" sz="1200"/>
        </a:p>
      </dgm:t>
    </dgm:pt>
    <dgm:pt modelId="{4078DCE4-2E67-4319-BDA1-4A485A7C21A6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</a:t>
          </a:r>
          <a:endParaRPr lang="es-AR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C7C7782-EBE2-48A9-AD41-A20D01D2E632}" type="parTrans" cxnId="{99C22ED2-819D-4DA1-A798-02FFDD557253}">
      <dgm:prSet/>
      <dgm:spPr/>
      <dgm:t>
        <a:bodyPr/>
        <a:lstStyle/>
        <a:p>
          <a:endParaRPr lang="es-ES" sz="1200"/>
        </a:p>
      </dgm:t>
    </dgm:pt>
    <dgm:pt modelId="{B59827A1-D48A-49B7-97A8-6D1ACD6300FA}" type="sibTrans" cxnId="{99C22ED2-819D-4DA1-A798-02FFDD557253}">
      <dgm:prSet/>
      <dgm:spPr/>
      <dgm:t>
        <a:bodyPr/>
        <a:lstStyle/>
        <a:p>
          <a:endParaRPr lang="es-ES" sz="1200"/>
        </a:p>
      </dgm:t>
    </dgm:pt>
    <dgm:pt modelId="{5AB564AA-8AB0-4692-AAB7-75D50FE7AA1C}" type="pres">
      <dgm:prSet presAssocID="{7CDF9F06-A8AA-4098-9BC9-DC6D368D500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177E88-16A1-4C75-B580-89A4D4835D54}" type="pres">
      <dgm:prSet presAssocID="{C59E1AAC-1CC7-46A0-9F9B-3D0E90C8365C}" presName="centerShape" presStyleLbl="node0" presStyleIdx="0" presStyleCnt="1" custScaleX="244997" custScaleY="349998"/>
      <dgm:spPr/>
      <dgm:t>
        <a:bodyPr/>
        <a:lstStyle/>
        <a:p>
          <a:endParaRPr lang="ru-RU"/>
        </a:p>
      </dgm:t>
    </dgm:pt>
    <dgm:pt modelId="{DF2FB8F8-9025-4E25-949F-8073B022C71D}" type="pres">
      <dgm:prSet presAssocID="{170D9AB4-F637-4AA2-AF70-E6579B00C9D1}" presName="node" presStyleLbl="node1" presStyleIdx="0" presStyleCnt="14" custScaleX="81839" custScaleY="8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6B5FB-6863-48C8-B311-6F3897C24BC5}" type="pres">
      <dgm:prSet presAssocID="{170D9AB4-F637-4AA2-AF70-E6579B00C9D1}" presName="dummy" presStyleCnt="0"/>
      <dgm:spPr/>
    </dgm:pt>
    <dgm:pt modelId="{C3BEFA3B-F947-49FF-9727-94358425073C}" type="pres">
      <dgm:prSet presAssocID="{1067FB95-BD49-44D5-BB6D-501EDA4472C8}" presName="sibTrans" presStyleLbl="sibTrans2D1" presStyleIdx="0" presStyleCnt="14"/>
      <dgm:spPr/>
      <dgm:t>
        <a:bodyPr/>
        <a:lstStyle/>
        <a:p>
          <a:endParaRPr lang="ru-RU"/>
        </a:p>
      </dgm:t>
    </dgm:pt>
    <dgm:pt modelId="{11BA140D-ABFC-4539-BAC7-8DED6572D157}" type="pres">
      <dgm:prSet presAssocID="{C88CE029-8862-4CEC-B9A9-E259D9B749ED}" presName="node" presStyleLbl="node1" presStyleIdx="1" presStyleCnt="14" custScaleX="81839" custScaleY="8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970ABD-12FD-4CB5-8D5C-B0E304730E63}" type="pres">
      <dgm:prSet presAssocID="{C88CE029-8862-4CEC-B9A9-E259D9B749ED}" presName="dummy" presStyleCnt="0"/>
      <dgm:spPr/>
    </dgm:pt>
    <dgm:pt modelId="{FCB20B6B-EE26-46F8-B717-091816C8B748}" type="pres">
      <dgm:prSet presAssocID="{59C2DCDD-08A7-4A5E-9013-43779222CCC6}" presName="sibTrans" presStyleLbl="sibTrans2D1" presStyleIdx="1" presStyleCnt="14"/>
      <dgm:spPr/>
      <dgm:t>
        <a:bodyPr/>
        <a:lstStyle/>
        <a:p>
          <a:endParaRPr lang="ru-RU"/>
        </a:p>
      </dgm:t>
    </dgm:pt>
    <dgm:pt modelId="{84355E02-2D5D-4701-B491-3DBBACA7901F}" type="pres">
      <dgm:prSet presAssocID="{1445657F-A34F-4343-BDAD-F9A66EB8E99C}" presName="node" presStyleLbl="node1" presStyleIdx="2" presStyleCnt="14" custScaleX="81839" custScaleY="8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49853B-7935-4712-B2B4-65572C52F4FE}" type="pres">
      <dgm:prSet presAssocID="{1445657F-A34F-4343-BDAD-F9A66EB8E99C}" presName="dummy" presStyleCnt="0"/>
      <dgm:spPr/>
    </dgm:pt>
    <dgm:pt modelId="{25F81065-C643-4AF3-8964-1A3E1E6356A9}" type="pres">
      <dgm:prSet presAssocID="{73F8CBAD-9BF1-4552-A675-9EDCD27C858F}" presName="sibTrans" presStyleLbl="sibTrans2D1" presStyleIdx="2" presStyleCnt="14" custLinFactNeighborX="-89" custLinFactNeighborY="-1232"/>
      <dgm:spPr/>
      <dgm:t>
        <a:bodyPr/>
        <a:lstStyle/>
        <a:p>
          <a:endParaRPr lang="ru-RU"/>
        </a:p>
      </dgm:t>
    </dgm:pt>
    <dgm:pt modelId="{7F59F960-E167-4EC1-94E7-DC5A3D85AE53}" type="pres">
      <dgm:prSet presAssocID="{695F39AD-05F9-4634-851F-3F940B2262BD}" presName="node" presStyleLbl="node1" presStyleIdx="3" presStyleCnt="14" custScaleX="81839" custScaleY="8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CDE707-88B8-487E-BCD0-787844FB341B}" type="pres">
      <dgm:prSet presAssocID="{695F39AD-05F9-4634-851F-3F940B2262BD}" presName="dummy" presStyleCnt="0"/>
      <dgm:spPr/>
    </dgm:pt>
    <dgm:pt modelId="{E0D2E964-DE75-4475-9C63-EE56FE5818DF}" type="pres">
      <dgm:prSet presAssocID="{8EAC60E6-79E4-4D7F-82BB-D0C1669C5DA2}" presName="sibTrans" presStyleLbl="sibTrans2D1" presStyleIdx="3" presStyleCnt="14"/>
      <dgm:spPr/>
      <dgm:t>
        <a:bodyPr/>
        <a:lstStyle/>
        <a:p>
          <a:endParaRPr lang="ru-RU"/>
        </a:p>
      </dgm:t>
    </dgm:pt>
    <dgm:pt modelId="{30DF38F3-3797-48A6-9733-A084B95576AC}" type="pres">
      <dgm:prSet presAssocID="{CB6576F5-9FCC-40F3-91A1-207F7A02FE6F}" presName="node" presStyleLbl="node1" presStyleIdx="4" presStyleCnt="14" custScaleX="81839" custScaleY="8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D5F7E4-FE35-44E2-B529-4334C0CC2776}" type="pres">
      <dgm:prSet presAssocID="{CB6576F5-9FCC-40F3-91A1-207F7A02FE6F}" presName="dummy" presStyleCnt="0"/>
      <dgm:spPr/>
    </dgm:pt>
    <dgm:pt modelId="{BCAE1E8F-2D18-4CD8-8AA4-D25C33198326}" type="pres">
      <dgm:prSet presAssocID="{D659B32D-B219-4EAE-9BA1-969DFDB911C0}" presName="sibTrans" presStyleLbl="sibTrans2D1" presStyleIdx="4" presStyleCnt="14"/>
      <dgm:spPr/>
      <dgm:t>
        <a:bodyPr/>
        <a:lstStyle/>
        <a:p>
          <a:endParaRPr lang="ru-RU"/>
        </a:p>
      </dgm:t>
    </dgm:pt>
    <dgm:pt modelId="{C6F08EA9-4D3F-404A-ADD1-BA689D0A2EC2}" type="pres">
      <dgm:prSet presAssocID="{08A6E484-21DC-4B10-916C-90B54D30333E}" presName="node" presStyleLbl="node1" presStyleIdx="5" presStyleCnt="14" custScaleX="81839" custScaleY="8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808E22-CC96-49A9-A099-FACFD54B3F32}" type="pres">
      <dgm:prSet presAssocID="{08A6E484-21DC-4B10-916C-90B54D30333E}" presName="dummy" presStyleCnt="0"/>
      <dgm:spPr/>
    </dgm:pt>
    <dgm:pt modelId="{9B1F1E83-6E8B-4ED7-A23C-0C98EDD20A80}" type="pres">
      <dgm:prSet presAssocID="{78C1BA93-07DF-4BAC-BBA6-43367AF94ADF}" presName="sibTrans" presStyleLbl="sibTrans2D1" presStyleIdx="5" presStyleCnt="14"/>
      <dgm:spPr/>
      <dgm:t>
        <a:bodyPr/>
        <a:lstStyle/>
        <a:p>
          <a:endParaRPr lang="ru-RU"/>
        </a:p>
      </dgm:t>
    </dgm:pt>
    <dgm:pt modelId="{7BD4540C-3A2F-4BEB-818E-F3708C170F5D}" type="pres">
      <dgm:prSet presAssocID="{BA1DB59F-2808-4CF5-8C03-AD8B52A17B7A}" presName="node" presStyleLbl="node1" presStyleIdx="6" presStyleCnt="14" custScaleX="81839" custScaleY="8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0C3847-BE1C-4DDB-BB9B-A105B60567C6}" type="pres">
      <dgm:prSet presAssocID="{BA1DB59F-2808-4CF5-8C03-AD8B52A17B7A}" presName="dummy" presStyleCnt="0"/>
      <dgm:spPr/>
    </dgm:pt>
    <dgm:pt modelId="{C883D99C-E5EA-425D-AEF8-6BAA35665B53}" type="pres">
      <dgm:prSet presAssocID="{13BEA688-78AF-4246-900B-2BD160993D4C}" presName="sibTrans" presStyleLbl="sibTrans2D1" presStyleIdx="6" presStyleCnt="14"/>
      <dgm:spPr/>
      <dgm:t>
        <a:bodyPr/>
        <a:lstStyle/>
        <a:p>
          <a:endParaRPr lang="ru-RU"/>
        </a:p>
      </dgm:t>
    </dgm:pt>
    <dgm:pt modelId="{86762BB6-1582-455C-8F05-E0C33556775F}" type="pres">
      <dgm:prSet presAssocID="{1F3F0151-61E4-4DFB-AA82-49B60D6F549F}" presName="node" presStyleLbl="node1" presStyleIdx="7" presStyleCnt="14" custScaleX="81839" custScaleY="8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490065-07B6-46E4-814B-96E81EECFB32}" type="pres">
      <dgm:prSet presAssocID="{1F3F0151-61E4-4DFB-AA82-49B60D6F549F}" presName="dummy" presStyleCnt="0"/>
      <dgm:spPr/>
    </dgm:pt>
    <dgm:pt modelId="{029BBBF7-881D-478B-B82D-AD93B31C7763}" type="pres">
      <dgm:prSet presAssocID="{C6B367A5-8250-44BB-AF24-03823E1EA504}" presName="sibTrans" presStyleLbl="sibTrans2D1" presStyleIdx="7" presStyleCnt="14"/>
      <dgm:spPr/>
      <dgm:t>
        <a:bodyPr/>
        <a:lstStyle/>
        <a:p>
          <a:endParaRPr lang="ru-RU"/>
        </a:p>
      </dgm:t>
    </dgm:pt>
    <dgm:pt modelId="{5689CAC0-A955-43CC-98F4-4C62CB2CE12D}" type="pres">
      <dgm:prSet presAssocID="{EF7C8640-76F9-463A-ADD3-AFB09E739D18}" presName="node" presStyleLbl="node1" presStyleIdx="8" presStyleCnt="14" custScaleX="81839" custScaleY="8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4C5CE2-C49E-4DBE-A914-56A5542D565C}" type="pres">
      <dgm:prSet presAssocID="{EF7C8640-76F9-463A-ADD3-AFB09E739D18}" presName="dummy" presStyleCnt="0"/>
      <dgm:spPr/>
    </dgm:pt>
    <dgm:pt modelId="{47471D68-1433-4C20-9E7D-421B11493591}" type="pres">
      <dgm:prSet presAssocID="{AF491D9F-82EB-4E2B-ADAF-DAF75E5B1738}" presName="sibTrans" presStyleLbl="sibTrans2D1" presStyleIdx="8" presStyleCnt="14"/>
      <dgm:spPr/>
      <dgm:t>
        <a:bodyPr/>
        <a:lstStyle/>
        <a:p>
          <a:endParaRPr lang="ru-RU"/>
        </a:p>
      </dgm:t>
    </dgm:pt>
    <dgm:pt modelId="{AF1BAC25-8416-45F1-83AE-9DEDA9CAAF67}" type="pres">
      <dgm:prSet presAssocID="{53A2F838-0CFF-406D-BF89-1496D383A39B}" presName="node" presStyleLbl="node1" presStyleIdx="9" presStyleCnt="14" custScaleX="81839" custScaleY="8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5E441-D28D-46A6-8347-70BF587695D4}" type="pres">
      <dgm:prSet presAssocID="{53A2F838-0CFF-406D-BF89-1496D383A39B}" presName="dummy" presStyleCnt="0"/>
      <dgm:spPr/>
    </dgm:pt>
    <dgm:pt modelId="{CFA076FF-2A3B-45F8-964E-88C966DC565C}" type="pres">
      <dgm:prSet presAssocID="{341C6946-7091-488A-945B-57B9832E30CC}" presName="sibTrans" presStyleLbl="sibTrans2D1" presStyleIdx="9" presStyleCnt="14"/>
      <dgm:spPr/>
      <dgm:t>
        <a:bodyPr/>
        <a:lstStyle/>
        <a:p>
          <a:endParaRPr lang="ru-RU"/>
        </a:p>
      </dgm:t>
    </dgm:pt>
    <dgm:pt modelId="{4CD79526-B7B7-4E7B-92CA-53D78477A42D}" type="pres">
      <dgm:prSet presAssocID="{8A12F041-716C-475B-8A53-FC31BA392002}" presName="node" presStyleLbl="node1" presStyleIdx="10" presStyleCnt="14" custScaleX="81839" custScaleY="8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8DE91-91B1-4273-9D02-66021DE5C6CA}" type="pres">
      <dgm:prSet presAssocID="{8A12F041-716C-475B-8A53-FC31BA392002}" presName="dummy" presStyleCnt="0"/>
      <dgm:spPr/>
    </dgm:pt>
    <dgm:pt modelId="{30324193-237E-49F7-A866-5E5AABD860B7}" type="pres">
      <dgm:prSet presAssocID="{580ADC85-0F58-4099-9845-C6A7BB4E2FBD}" presName="sibTrans" presStyleLbl="sibTrans2D1" presStyleIdx="10" presStyleCnt="14"/>
      <dgm:spPr/>
      <dgm:t>
        <a:bodyPr/>
        <a:lstStyle/>
        <a:p>
          <a:endParaRPr lang="ru-RU"/>
        </a:p>
      </dgm:t>
    </dgm:pt>
    <dgm:pt modelId="{AE5A7157-9938-4224-A722-5439510E3C8A}" type="pres">
      <dgm:prSet presAssocID="{55902571-2244-4B0F-B82C-5E90A910877D}" presName="node" presStyleLbl="node1" presStyleIdx="11" presStyleCnt="14" custScaleX="81839" custScaleY="8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7C58C-241C-4914-BED2-BB6AAD5F86A0}" type="pres">
      <dgm:prSet presAssocID="{55902571-2244-4B0F-B82C-5E90A910877D}" presName="dummy" presStyleCnt="0"/>
      <dgm:spPr/>
    </dgm:pt>
    <dgm:pt modelId="{82A34094-B137-4287-8364-BBA7F7E7C1AB}" type="pres">
      <dgm:prSet presAssocID="{12C6A9B1-649C-4029-99FC-197C2DF06DDF}" presName="sibTrans" presStyleLbl="sibTrans2D1" presStyleIdx="11" presStyleCnt="14"/>
      <dgm:spPr/>
      <dgm:t>
        <a:bodyPr/>
        <a:lstStyle/>
        <a:p>
          <a:endParaRPr lang="ru-RU"/>
        </a:p>
      </dgm:t>
    </dgm:pt>
    <dgm:pt modelId="{7947E6DC-C3B9-4891-8FCC-EE11EFBEE431}" type="pres">
      <dgm:prSet presAssocID="{EDA7108C-4DC5-4092-A670-6C76DE664FE2}" presName="node" presStyleLbl="node1" presStyleIdx="12" presStyleCnt="14" custScaleX="81839" custScaleY="8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7F8743-C574-483C-8949-539FCA31CFF9}" type="pres">
      <dgm:prSet presAssocID="{EDA7108C-4DC5-4092-A670-6C76DE664FE2}" presName="dummy" presStyleCnt="0"/>
      <dgm:spPr/>
    </dgm:pt>
    <dgm:pt modelId="{F2C24ECA-514E-4526-A79A-7F2EDCD45E49}" type="pres">
      <dgm:prSet presAssocID="{8DFF9473-F581-4080-9EDE-1F0DD34D2CDE}" presName="sibTrans" presStyleLbl="sibTrans2D1" presStyleIdx="12" presStyleCnt="14"/>
      <dgm:spPr/>
      <dgm:t>
        <a:bodyPr/>
        <a:lstStyle/>
        <a:p>
          <a:endParaRPr lang="ru-RU"/>
        </a:p>
      </dgm:t>
    </dgm:pt>
    <dgm:pt modelId="{ABA872DE-AAE5-4DC2-998D-360A7A79B63E}" type="pres">
      <dgm:prSet presAssocID="{4078DCE4-2E67-4319-BDA1-4A485A7C21A6}" presName="node" presStyleLbl="node1" presStyleIdx="13" presStyleCnt="14" custScaleX="81839" custScaleY="8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ECEB1B-6D59-4C6F-92D0-E6EA8BCF9F7F}" type="pres">
      <dgm:prSet presAssocID="{4078DCE4-2E67-4319-BDA1-4A485A7C21A6}" presName="dummy" presStyleCnt="0"/>
      <dgm:spPr/>
    </dgm:pt>
    <dgm:pt modelId="{C5FA1D28-0E49-4BA9-9130-418C9E145951}" type="pres">
      <dgm:prSet presAssocID="{B59827A1-D48A-49B7-97A8-6D1ACD6300FA}" presName="sibTrans" presStyleLbl="sibTrans2D1" presStyleIdx="13" presStyleCnt="14"/>
      <dgm:spPr/>
      <dgm:t>
        <a:bodyPr/>
        <a:lstStyle/>
        <a:p>
          <a:endParaRPr lang="ru-RU"/>
        </a:p>
      </dgm:t>
    </dgm:pt>
  </dgm:ptLst>
  <dgm:cxnLst>
    <dgm:cxn modelId="{80ACBB94-2729-4D6B-9AF9-B84B25C8ED98}" type="presOf" srcId="{73F8CBAD-9BF1-4552-A675-9EDCD27C858F}" destId="{25F81065-C643-4AF3-8964-1A3E1E6356A9}" srcOrd="0" destOrd="0" presId="urn:microsoft.com/office/officeart/2005/8/layout/radial6#3"/>
    <dgm:cxn modelId="{927FDBF6-4007-4603-B5B2-D6D952BFB83C}" type="presOf" srcId="{341C6946-7091-488A-945B-57B9832E30CC}" destId="{CFA076FF-2A3B-45F8-964E-88C966DC565C}" srcOrd="0" destOrd="0" presId="urn:microsoft.com/office/officeart/2005/8/layout/radial6#3"/>
    <dgm:cxn modelId="{7E65990A-23F3-4F6D-BA49-377C8197B80D}" type="presOf" srcId="{8EAC60E6-79E4-4D7F-82BB-D0C1669C5DA2}" destId="{E0D2E964-DE75-4475-9C63-EE56FE5818DF}" srcOrd="0" destOrd="0" presId="urn:microsoft.com/office/officeart/2005/8/layout/radial6#3"/>
    <dgm:cxn modelId="{6722CF63-F97B-4E7E-A6A3-F2518ED35100}" type="presOf" srcId="{580ADC85-0F58-4099-9845-C6A7BB4E2FBD}" destId="{30324193-237E-49F7-A866-5E5AABD860B7}" srcOrd="0" destOrd="0" presId="urn:microsoft.com/office/officeart/2005/8/layout/radial6#3"/>
    <dgm:cxn modelId="{FA2EF18C-3C48-4A81-BA78-D8EADBD0F666}" type="presOf" srcId="{59C2DCDD-08A7-4A5E-9013-43779222CCC6}" destId="{FCB20B6B-EE26-46F8-B717-091816C8B748}" srcOrd="0" destOrd="0" presId="urn:microsoft.com/office/officeart/2005/8/layout/radial6#3"/>
    <dgm:cxn modelId="{37E9723A-86F2-4A10-BC2B-E016FD076CBF}" type="presOf" srcId="{08A6E484-21DC-4B10-916C-90B54D30333E}" destId="{C6F08EA9-4D3F-404A-ADD1-BA689D0A2EC2}" srcOrd="0" destOrd="0" presId="urn:microsoft.com/office/officeart/2005/8/layout/radial6#3"/>
    <dgm:cxn modelId="{44D4AB70-17E7-49E9-822D-9B5C03C97DBF}" type="presOf" srcId="{695F39AD-05F9-4634-851F-3F940B2262BD}" destId="{7F59F960-E167-4EC1-94E7-DC5A3D85AE53}" srcOrd="0" destOrd="0" presId="urn:microsoft.com/office/officeart/2005/8/layout/radial6#3"/>
    <dgm:cxn modelId="{33AC326A-27C4-4B0B-BCB0-DC944F4C95B4}" type="presOf" srcId="{78C1BA93-07DF-4BAC-BBA6-43367AF94ADF}" destId="{9B1F1E83-6E8B-4ED7-A23C-0C98EDD20A80}" srcOrd="0" destOrd="0" presId="urn:microsoft.com/office/officeart/2005/8/layout/radial6#3"/>
    <dgm:cxn modelId="{84D6190A-A384-47B6-B23D-E2DA924A86A3}" srcId="{C59E1AAC-1CC7-46A0-9F9B-3D0E90C8365C}" destId="{08A6E484-21DC-4B10-916C-90B54D30333E}" srcOrd="5" destOrd="0" parTransId="{E10748D2-88F4-41FB-AB15-8151B8E7734D}" sibTransId="{78C1BA93-07DF-4BAC-BBA6-43367AF94ADF}"/>
    <dgm:cxn modelId="{99C22ED2-819D-4DA1-A798-02FFDD557253}" srcId="{C59E1AAC-1CC7-46A0-9F9B-3D0E90C8365C}" destId="{4078DCE4-2E67-4319-BDA1-4A485A7C21A6}" srcOrd="13" destOrd="0" parTransId="{DC7C7782-EBE2-48A9-AD41-A20D01D2E632}" sibTransId="{B59827A1-D48A-49B7-97A8-6D1ACD6300FA}"/>
    <dgm:cxn modelId="{ACE4A63E-6FAE-4298-B3B6-A79485A3241C}" type="presOf" srcId="{8DFF9473-F581-4080-9EDE-1F0DD34D2CDE}" destId="{F2C24ECA-514E-4526-A79A-7F2EDCD45E49}" srcOrd="0" destOrd="0" presId="urn:microsoft.com/office/officeart/2005/8/layout/radial6#3"/>
    <dgm:cxn modelId="{D6E3A43E-6B18-4407-ACAD-7EB874A37F44}" srcId="{C59E1AAC-1CC7-46A0-9F9B-3D0E90C8365C}" destId="{BA1DB59F-2808-4CF5-8C03-AD8B52A17B7A}" srcOrd="6" destOrd="0" parTransId="{56AAB040-A285-480E-8DE9-5EC7BA4F2DB8}" sibTransId="{13BEA688-78AF-4246-900B-2BD160993D4C}"/>
    <dgm:cxn modelId="{09B91383-60A4-407B-B8A6-CC7A1A39D7F6}" type="presOf" srcId="{AF491D9F-82EB-4E2B-ADAF-DAF75E5B1738}" destId="{47471D68-1433-4C20-9E7D-421B11493591}" srcOrd="0" destOrd="0" presId="urn:microsoft.com/office/officeart/2005/8/layout/radial6#3"/>
    <dgm:cxn modelId="{1A28C12F-4A3A-4DA2-932C-29FBFE7D8FD7}" type="presOf" srcId="{C88CE029-8862-4CEC-B9A9-E259D9B749ED}" destId="{11BA140D-ABFC-4539-BAC7-8DED6572D157}" srcOrd="0" destOrd="0" presId="urn:microsoft.com/office/officeart/2005/8/layout/radial6#3"/>
    <dgm:cxn modelId="{AA8820BF-5113-4F69-AF13-F186D3127C55}" srcId="{C59E1AAC-1CC7-46A0-9F9B-3D0E90C8365C}" destId="{8A12F041-716C-475B-8A53-FC31BA392002}" srcOrd="10" destOrd="0" parTransId="{225BEE3B-D8CE-40EE-A420-5FC0D16A0930}" sibTransId="{580ADC85-0F58-4099-9845-C6A7BB4E2FBD}"/>
    <dgm:cxn modelId="{8008509A-3E9F-4150-ACB6-45D3200BD0B1}" type="presOf" srcId="{B59827A1-D48A-49B7-97A8-6D1ACD6300FA}" destId="{C5FA1D28-0E49-4BA9-9130-418C9E145951}" srcOrd="0" destOrd="0" presId="urn:microsoft.com/office/officeart/2005/8/layout/radial6#3"/>
    <dgm:cxn modelId="{C7F6D3E8-91E0-4AB6-B120-D91E0E195768}" type="presOf" srcId="{EF7C8640-76F9-463A-ADD3-AFB09E739D18}" destId="{5689CAC0-A955-43CC-98F4-4C62CB2CE12D}" srcOrd="0" destOrd="0" presId="urn:microsoft.com/office/officeart/2005/8/layout/radial6#3"/>
    <dgm:cxn modelId="{D447704E-9DBD-45E2-803A-E7677C197BEB}" srcId="{C59E1AAC-1CC7-46A0-9F9B-3D0E90C8365C}" destId="{55902571-2244-4B0F-B82C-5E90A910877D}" srcOrd="11" destOrd="0" parTransId="{3DD4F3F2-3AFC-4EFB-8E41-87FAEFF75578}" sibTransId="{12C6A9B1-649C-4029-99FC-197C2DF06DDF}"/>
    <dgm:cxn modelId="{FAC24A87-79B3-4713-B3C6-AA02DE7BD961}" srcId="{C59E1AAC-1CC7-46A0-9F9B-3D0E90C8365C}" destId="{C88CE029-8862-4CEC-B9A9-E259D9B749ED}" srcOrd="1" destOrd="0" parTransId="{C2D981CF-7FF8-491E-8C69-E9D117D7B025}" sibTransId="{59C2DCDD-08A7-4A5E-9013-43779222CCC6}"/>
    <dgm:cxn modelId="{BEF682B6-AC96-4C74-ACEA-120CF246544F}" srcId="{7CDF9F06-A8AA-4098-9BC9-DC6D368D5003}" destId="{C59E1AAC-1CC7-46A0-9F9B-3D0E90C8365C}" srcOrd="0" destOrd="0" parTransId="{C498FB64-A38A-4EF2-91E2-3402BB873488}" sibTransId="{9B02B9D9-3BE6-444B-8D7C-0AD9F3FCB496}"/>
    <dgm:cxn modelId="{7A5FB0D7-2DD6-4108-8BCB-C475082C06D2}" type="presOf" srcId="{1F3F0151-61E4-4DFB-AA82-49B60D6F549F}" destId="{86762BB6-1582-455C-8F05-E0C33556775F}" srcOrd="0" destOrd="0" presId="urn:microsoft.com/office/officeart/2005/8/layout/radial6#3"/>
    <dgm:cxn modelId="{7EF1D207-808A-48B9-8AD8-DA5F6460D3E7}" type="presOf" srcId="{53A2F838-0CFF-406D-BF89-1496D383A39B}" destId="{AF1BAC25-8416-45F1-83AE-9DEDA9CAAF67}" srcOrd="0" destOrd="0" presId="urn:microsoft.com/office/officeart/2005/8/layout/radial6#3"/>
    <dgm:cxn modelId="{D0BAB532-EB35-4C91-89C0-0C560C344145}" srcId="{C59E1AAC-1CC7-46A0-9F9B-3D0E90C8365C}" destId="{695F39AD-05F9-4634-851F-3F940B2262BD}" srcOrd="3" destOrd="0" parTransId="{F97C4498-09A7-431A-BD94-F007F7077151}" sibTransId="{8EAC60E6-79E4-4D7F-82BB-D0C1669C5DA2}"/>
    <dgm:cxn modelId="{DAB4B7A4-1EC3-40F4-A00E-C31ABF42815C}" srcId="{C59E1AAC-1CC7-46A0-9F9B-3D0E90C8365C}" destId="{170D9AB4-F637-4AA2-AF70-E6579B00C9D1}" srcOrd="0" destOrd="0" parTransId="{B3AA2F52-CA0F-4A1C-B3E1-E937D837582B}" sibTransId="{1067FB95-BD49-44D5-BB6D-501EDA4472C8}"/>
    <dgm:cxn modelId="{52745A08-865F-4B5A-B26D-A22E6C845FA6}" srcId="{C59E1AAC-1CC7-46A0-9F9B-3D0E90C8365C}" destId="{EDA7108C-4DC5-4092-A670-6C76DE664FE2}" srcOrd="12" destOrd="0" parTransId="{1FDC23FD-AC6F-4C29-AECD-051F8BAF651A}" sibTransId="{8DFF9473-F581-4080-9EDE-1F0DD34D2CDE}"/>
    <dgm:cxn modelId="{2E6606B3-0E17-4882-AAAC-0AC98D47D9BC}" srcId="{C59E1AAC-1CC7-46A0-9F9B-3D0E90C8365C}" destId="{CB6576F5-9FCC-40F3-91A1-207F7A02FE6F}" srcOrd="4" destOrd="0" parTransId="{E862C579-991E-48C3-825A-56F2FC1D1103}" sibTransId="{D659B32D-B219-4EAE-9BA1-969DFDB911C0}"/>
    <dgm:cxn modelId="{BCBC54C8-1E61-409E-98F4-5437345BED12}" type="presOf" srcId="{C59E1AAC-1CC7-46A0-9F9B-3D0E90C8365C}" destId="{DA177E88-16A1-4C75-B580-89A4D4835D54}" srcOrd="0" destOrd="0" presId="urn:microsoft.com/office/officeart/2005/8/layout/radial6#3"/>
    <dgm:cxn modelId="{1A09CF18-0754-466A-9F6A-84ABD3101A53}" type="presOf" srcId="{D659B32D-B219-4EAE-9BA1-969DFDB911C0}" destId="{BCAE1E8F-2D18-4CD8-8AA4-D25C33198326}" srcOrd="0" destOrd="0" presId="urn:microsoft.com/office/officeart/2005/8/layout/radial6#3"/>
    <dgm:cxn modelId="{F193CC6A-F81A-4422-9408-5A0601F1FD61}" type="presOf" srcId="{1067FB95-BD49-44D5-BB6D-501EDA4472C8}" destId="{C3BEFA3B-F947-49FF-9727-94358425073C}" srcOrd="0" destOrd="0" presId="urn:microsoft.com/office/officeart/2005/8/layout/radial6#3"/>
    <dgm:cxn modelId="{715069DD-B63A-4A03-A025-7E9A736DD4F1}" type="presOf" srcId="{4078DCE4-2E67-4319-BDA1-4A485A7C21A6}" destId="{ABA872DE-AAE5-4DC2-998D-360A7A79B63E}" srcOrd="0" destOrd="0" presId="urn:microsoft.com/office/officeart/2005/8/layout/radial6#3"/>
    <dgm:cxn modelId="{980362EB-D420-45B5-9D60-9C727D443E9E}" type="presOf" srcId="{8A12F041-716C-475B-8A53-FC31BA392002}" destId="{4CD79526-B7B7-4E7B-92CA-53D78477A42D}" srcOrd="0" destOrd="0" presId="urn:microsoft.com/office/officeart/2005/8/layout/radial6#3"/>
    <dgm:cxn modelId="{9F0D94C4-676B-4749-BAB4-FB8A9AB9DCA0}" srcId="{C59E1AAC-1CC7-46A0-9F9B-3D0E90C8365C}" destId="{1445657F-A34F-4343-BDAD-F9A66EB8E99C}" srcOrd="2" destOrd="0" parTransId="{7E1F490F-69F9-4F07-A198-D64115338DD6}" sibTransId="{73F8CBAD-9BF1-4552-A675-9EDCD27C858F}"/>
    <dgm:cxn modelId="{760A486C-2419-4070-AC43-42265553DCE8}" type="presOf" srcId="{55902571-2244-4B0F-B82C-5E90A910877D}" destId="{AE5A7157-9938-4224-A722-5439510E3C8A}" srcOrd="0" destOrd="0" presId="urn:microsoft.com/office/officeart/2005/8/layout/radial6#3"/>
    <dgm:cxn modelId="{E8663E26-F37F-46F7-8F05-B6A4A1B9CD39}" type="presOf" srcId="{1445657F-A34F-4343-BDAD-F9A66EB8E99C}" destId="{84355E02-2D5D-4701-B491-3DBBACA7901F}" srcOrd="0" destOrd="0" presId="urn:microsoft.com/office/officeart/2005/8/layout/radial6#3"/>
    <dgm:cxn modelId="{671921ED-A6CA-4B47-8671-81589735DC05}" type="presOf" srcId="{13BEA688-78AF-4246-900B-2BD160993D4C}" destId="{C883D99C-E5EA-425D-AEF8-6BAA35665B53}" srcOrd="0" destOrd="0" presId="urn:microsoft.com/office/officeart/2005/8/layout/radial6#3"/>
    <dgm:cxn modelId="{82D698A9-D561-4EF7-81F6-727A4903E356}" srcId="{C59E1AAC-1CC7-46A0-9F9B-3D0E90C8365C}" destId="{53A2F838-0CFF-406D-BF89-1496D383A39B}" srcOrd="9" destOrd="0" parTransId="{B0733AA8-AB55-4743-B5CF-3AC213BEAA9B}" sibTransId="{341C6946-7091-488A-945B-57B9832E30CC}"/>
    <dgm:cxn modelId="{FF5901EE-B13F-444D-84C3-3247424BA40C}" type="presOf" srcId="{CB6576F5-9FCC-40F3-91A1-207F7A02FE6F}" destId="{30DF38F3-3797-48A6-9733-A084B95576AC}" srcOrd="0" destOrd="0" presId="urn:microsoft.com/office/officeart/2005/8/layout/radial6#3"/>
    <dgm:cxn modelId="{F175CBE5-6B98-4900-992C-0EE887CF844A}" type="presOf" srcId="{EDA7108C-4DC5-4092-A670-6C76DE664FE2}" destId="{7947E6DC-C3B9-4891-8FCC-EE11EFBEE431}" srcOrd="0" destOrd="0" presId="urn:microsoft.com/office/officeart/2005/8/layout/radial6#3"/>
    <dgm:cxn modelId="{0059BFB5-BFA9-47E2-B24C-8D273791C790}" type="presOf" srcId="{BA1DB59F-2808-4CF5-8C03-AD8B52A17B7A}" destId="{7BD4540C-3A2F-4BEB-818E-F3708C170F5D}" srcOrd="0" destOrd="0" presId="urn:microsoft.com/office/officeart/2005/8/layout/radial6#3"/>
    <dgm:cxn modelId="{887715CE-C2F0-4E3D-9885-AA797201C483}" type="presOf" srcId="{7CDF9F06-A8AA-4098-9BC9-DC6D368D5003}" destId="{5AB564AA-8AB0-4692-AAB7-75D50FE7AA1C}" srcOrd="0" destOrd="0" presId="urn:microsoft.com/office/officeart/2005/8/layout/radial6#3"/>
    <dgm:cxn modelId="{D6056E8F-0EA4-42DE-875F-4B14EC15AC37}" type="presOf" srcId="{12C6A9B1-649C-4029-99FC-197C2DF06DDF}" destId="{82A34094-B137-4287-8364-BBA7F7E7C1AB}" srcOrd="0" destOrd="0" presId="urn:microsoft.com/office/officeart/2005/8/layout/radial6#3"/>
    <dgm:cxn modelId="{7D7496F6-EC61-4F55-ABA2-81B65628C0FD}" srcId="{C59E1AAC-1CC7-46A0-9F9B-3D0E90C8365C}" destId="{EF7C8640-76F9-463A-ADD3-AFB09E739D18}" srcOrd="8" destOrd="0" parTransId="{355EC66E-4B5F-4377-9436-0B7AF32C84BF}" sibTransId="{AF491D9F-82EB-4E2B-ADAF-DAF75E5B1738}"/>
    <dgm:cxn modelId="{936B01E3-AC6D-4869-88D7-CA54220B9E80}" type="presOf" srcId="{170D9AB4-F637-4AA2-AF70-E6579B00C9D1}" destId="{DF2FB8F8-9025-4E25-949F-8073B022C71D}" srcOrd="0" destOrd="0" presId="urn:microsoft.com/office/officeart/2005/8/layout/radial6#3"/>
    <dgm:cxn modelId="{2E48CDAC-D4CC-47F2-B0A6-C8E67FF1610E}" srcId="{C59E1AAC-1CC7-46A0-9F9B-3D0E90C8365C}" destId="{1F3F0151-61E4-4DFB-AA82-49B60D6F549F}" srcOrd="7" destOrd="0" parTransId="{6F88066D-AD83-4E73-BD0A-C8654276DE50}" sibTransId="{C6B367A5-8250-44BB-AF24-03823E1EA504}"/>
    <dgm:cxn modelId="{27336F40-5CE1-441F-AC7C-8C6872E07074}" type="presOf" srcId="{C6B367A5-8250-44BB-AF24-03823E1EA504}" destId="{029BBBF7-881D-478B-B82D-AD93B31C7763}" srcOrd="0" destOrd="0" presId="urn:microsoft.com/office/officeart/2005/8/layout/radial6#3"/>
    <dgm:cxn modelId="{31AC2244-BF16-4233-B9E1-0DF684CB4F74}" type="presParOf" srcId="{5AB564AA-8AB0-4692-AAB7-75D50FE7AA1C}" destId="{DA177E88-16A1-4C75-B580-89A4D4835D54}" srcOrd="0" destOrd="0" presId="urn:microsoft.com/office/officeart/2005/8/layout/radial6#3"/>
    <dgm:cxn modelId="{87DF8005-8835-4BBE-AAC3-887B5EF73C2B}" type="presParOf" srcId="{5AB564AA-8AB0-4692-AAB7-75D50FE7AA1C}" destId="{DF2FB8F8-9025-4E25-949F-8073B022C71D}" srcOrd="1" destOrd="0" presId="urn:microsoft.com/office/officeart/2005/8/layout/radial6#3"/>
    <dgm:cxn modelId="{3FA9BF50-8784-49E7-A57E-3F956FD8C439}" type="presParOf" srcId="{5AB564AA-8AB0-4692-AAB7-75D50FE7AA1C}" destId="{A9F6B5FB-6863-48C8-B311-6F3897C24BC5}" srcOrd="2" destOrd="0" presId="urn:microsoft.com/office/officeart/2005/8/layout/radial6#3"/>
    <dgm:cxn modelId="{04187643-3C59-4C75-B535-05C644684071}" type="presParOf" srcId="{5AB564AA-8AB0-4692-AAB7-75D50FE7AA1C}" destId="{C3BEFA3B-F947-49FF-9727-94358425073C}" srcOrd="3" destOrd="0" presId="urn:microsoft.com/office/officeart/2005/8/layout/radial6#3"/>
    <dgm:cxn modelId="{772775B5-03AB-442F-8C9B-BD98FA080018}" type="presParOf" srcId="{5AB564AA-8AB0-4692-AAB7-75D50FE7AA1C}" destId="{11BA140D-ABFC-4539-BAC7-8DED6572D157}" srcOrd="4" destOrd="0" presId="urn:microsoft.com/office/officeart/2005/8/layout/radial6#3"/>
    <dgm:cxn modelId="{6BA48630-8F56-4DBD-AA31-F8BFCF089468}" type="presParOf" srcId="{5AB564AA-8AB0-4692-AAB7-75D50FE7AA1C}" destId="{E3970ABD-12FD-4CB5-8D5C-B0E304730E63}" srcOrd="5" destOrd="0" presId="urn:microsoft.com/office/officeart/2005/8/layout/radial6#3"/>
    <dgm:cxn modelId="{55EF0593-8088-4A35-99E3-EABCE3A4657C}" type="presParOf" srcId="{5AB564AA-8AB0-4692-AAB7-75D50FE7AA1C}" destId="{FCB20B6B-EE26-46F8-B717-091816C8B748}" srcOrd="6" destOrd="0" presId="urn:microsoft.com/office/officeart/2005/8/layout/radial6#3"/>
    <dgm:cxn modelId="{28B04644-9FF6-4426-9B58-558F332DCE18}" type="presParOf" srcId="{5AB564AA-8AB0-4692-AAB7-75D50FE7AA1C}" destId="{84355E02-2D5D-4701-B491-3DBBACA7901F}" srcOrd="7" destOrd="0" presId="urn:microsoft.com/office/officeart/2005/8/layout/radial6#3"/>
    <dgm:cxn modelId="{137B2D97-566C-4FB1-9DCC-9F6F96D176F6}" type="presParOf" srcId="{5AB564AA-8AB0-4692-AAB7-75D50FE7AA1C}" destId="{EA49853B-7935-4712-B2B4-65572C52F4FE}" srcOrd="8" destOrd="0" presId="urn:microsoft.com/office/officeart/2005/8/layout/radial6#3"/>
    <dgm:cxn modelId="{9784BDF2-11A7-4DA1-BDDF-360C83EC76C4}" type="presParOf" srcId="{5AB564AA-8AB0-4692-AAB7-75D50FE7AA1C}" destId="{25F81065-C643-4AF3-8964-1A3E1E6356A9}" srcOrd="9" destOrd="0" presId="urn:microsoft.com/office/officeart/2005/8/layout/radial6#3"/>
    <dgm:cxn modelId="{30F96DAD-D179-48EF-A92A-B829A80DDD14}" type="presParOf" srcId="{5AB564AA-8AB0-4692-AAB7-75D50FE7AA1C}" destId="{7F59F960-E167-4EC1-94E7-DC5A3D85AE53}" srcOrd="10" destOrd="0" presId="urn:microsoft.com/office/officeart/2005/8/layout/radial6#3"/>
    <dgm:cxn modelId="{D0B7B90E-93A5-49CE-9A0E-D38A8395A28B}" type="presParOf" srcId="{5AB564AA-8AB0-4692-AAB7-75D50FE7AA1C}" destId="{50CDE707-88B8-487E-BCD0-787844FB341B}" srcOrd="11" destOrd="0" presId="urn:microsoft.com/office/officeart/2005/8/layout/radial6#3"/>
    <dgm:cxn modelId="{405D1CE5-EDC4-4ABE-9D10-42FDE9AAF8E7}" type="presParOf" srcId="{5AB564AA-8AB0-4692-AAB7-75D50FE7AA1C}" destId="{E0D2E964-DE75-4475-9C63-EE56FE5818DF}" srcOrd="12" destOrd="0" presId="urn:microsoft.com/office/officeart/2005/8/layout/radial6#3"/>
    <dgm:cxn modelId="{53BF5568-F046-4C4B-95C4-F4C6A20BCAAC}" type="presParOf" srcId="{5AB564AA-8AB0-4692-AAB7-75D50FE7AA1C}" destId="{30DF38F3-3797-48A6-9733-A084B95576AC}" srcOrd="13" destOrd="0" presId="urn:microsoft.com/office/officeart/2005/8/layout/radial6#3"/>
    <dgm:cxn modelId="{1533D092-6F1C-494B-BB84-C95B7711B2DA}" type="presParOf" srcId="{5AB564AA-8AB0-4692-AAB7-75D50FE7AA1C}" destId="{64D5F7E4-FE35-44E2-B529-4334C0CC2776}" srcOrd="14" destOrd="0" presId="urn:microsoft.com/office/officeart/2005/8/layout/radial6#3"/>
    <dgm:cxn modelId="{29F7DD68-D4DB-44C0-A68A-E11BDD6120BD}" type="presParOf" srcId="{5AB564AA-8AB0-4692-AAB7-75D50FE7AA1C}" destId="{BCAE1E8F-2D18-4CD8-8AA4-D25C33198326}" srcOrd="15" destOrd="0" presId="urn:microsoft.com/office/officeart/2005/8/layout/radial6#3"/>
    <dgm:cxn modelId="{49B9ED3E-27B0-4550-BC07-97C8F5FDD0F1}" type="presParOf" srcId="{5AB564AA-8AB0-4692-AAB7-75D50FE7AA1C}" destId="{C6F08EA9-4D3F-404A-ADD1-BA689D0A2EC2}" srcOrd="16" destOrd="0" presId="urn:microsoft.com/office/officeart/2005/8/layout/radial6#3"/>
    <dgm:cxn modelId="{5B8BD9C7-1FC4-47C5-9808-27ABD1EB4A80}" type="presParOf" srcId="{5AB564AA-8AB0-4692-AAB7-75D50FE7AA1C}" destId="{28808E22-CC96-49A9-A099-FACFD54B3F32}" srcOrd="17" destOrd="0" presId="urn:microsoft.com/office/officeart/2005/8/layout/radial6#3"/>
    <dgm:cxn modelId="{085E2770-43B9-4BE3-BAE0-A3ECE7628DF6}" type="presParOf" srcId="{5AB564AA-8AB0-4692-AAB7-75D50FE7AA1C}" destId="{9B1F1E83-6E8B-4ED7-A23C-0C98EDD20A80}" srcOrd="18" destOrd="0" presId="urn:microsoft.com/office/officeart/2005/8/layout/radial6#3"/>
    <dgm:cxn modelId="{DDA125CF-B1E4-46FB-8558-2FABCFE149F5}" type="presParOf" srcId="{5AB564AA-8AB0-4692-AAB7-75D50FE7AA1C}" destId="{7BD4540C-3A2F-4BEB-818E-F3708C170F5D}" srcOrd="19" destOrd="0" presId="urn:microsoft.com/office/officeart/2005/8/layout/radial6#3"/>
    <dgm:cxn modelId="{9C2375A8-2A62-48BB-B12A-0066611B393C}" type="presParOf" srcId="{5AB564AA-8AB0-4692-AAB7-75D50FE7AA1C}" destId="{330C3847-BE1C-4DDB-BB9B-A105B60567C6}" srcOrd="20" destOrd="0" presId="urn:microsoft.com/office/officeart/2005/8/layout/radial6#3"/>
    <dgm:cxn modelId="{F8BD417A-FEA8-4903-AB51-1B2BB5564B82}" type="presParOf" srcId="{5AB564AA-8AB0-4692-AAB7-75D50FE7AA1C}" destId="{C883D99C-E5EA-425D-AEF8-6BAA35665B53}" srcOrd="21" destOrd="0" presId="urn:microsoft.com/office/officeart/2005/8/layout/radial6#3"/>
    <dgm:cxn modelId="{9F25D6CA-62C5-4404-8EB8-F4DEF43B2F3F}" type="presParOf" srcId="{5AB564AA-8AB0-4692-AAB7-75D50FE7AA1C}" destId="{86762BB6-1582-455C-8F05-E0C33556775F}" srcOrd="22" destOrd="0" presId="urn:microsoft.com/office/officeart/2005/8/layout/radial6#3"/>
    <dgm:cxn modelId="{AADD7AF6-E2C7-452B-B443-D50A865E26FC}" type="presParOf" srcId="{5AB564AA-8AB0-4692-AAB7-75D50FE7AA1C}" destId="{66490065-07B6-46E4-814B-96E81EECFB32}" srcOrd="23" destOrd="0" presId="urn:microsoft.com/office/officeart/2005/8/layout/radial6#3"/>
    <dgm:cxn modelId="{C1B18976-C1FA-4661-9194-DE04CEDCB2C4}" type="presParOf" srcId="{5AB564AA-8AB0-4692-AAB7-75D50FE7AA1C}" destId="{029BBBF7-881D-478B-B82D-AD93B31C7763}" srcOrd="24" destOrd="0" presId="urn:microsoft.com/office/officeart/2005/8/layout/radial6#3"/>
    <dgm:cxn modelId="{E300DCB6-2A45-4BE1-A308-028423C62ED4}" type="presParOf" srcId="{5AB564AA-8AB0-4692-AAB7-75D50FE7AA1C}" destId="{5689CAC0-A955-43CC-98F4-4C62CB2CE12D}" srcOrd="25" destOrd="0" presId="urn:microsoft.com/office/officeart/2005/8/layout/radial6#3"/>
    <dgm:cxn modelId="{87112EEC-A903-435B-AFC0-1C6F19435068}" type="presParOf" srcId="{5AB564AA-8AB0-4692-AAB7-75D50FE7AA1C}" destId="{544C5CE2-C49E-4DBE-A914-56A5542D565C}" srcOrd="26" destOrd="0" presId="urn:microsoft.com/office/officeart/2005/8/layout/radial6#3"/>
    <dgm:cxn modelId="{43E86043-DAAA-4E32-AE41-9823669618F4}" type="presParOf" srcId="{5AB564AA-8AB0-4692-AAB7-75D50FE7AA1C}" destId="{47471D68-1433-4C20-9E7D-421B11493591}" srcOrd="27" destOrd="0" presId="urn:microsoft.com/office/officeart/2005/8/layout/radial6#3"/>
    <dgm:cxn modelId="{A5693067-FAEF-4AD8-B334-6B100A855B4A}" type="presParOf" srcId="{5AB564AA-8AB0-4692-AAB7-75D50FE7AA1C}" destId="{AF1BAC25-8416-45F1-83AE-9DEDA9CAAF67}" srcOrd="28" destOrd="0" presId="urn:microsoft.com/office/officeart/2005/8/layout/radial6#3"/>
    <dgm:cxn modelId="{A796C6E2-5251-4B46-B7D4-B3E014F703EC}" type="presParOf" srcId="{5AB564AA-8AB0-4692-AAB7-75D50FE7AA1C}" destId="{08E5E441-D28D-46A6-8347-70BF587695D4}" srcOrd="29" destOrd="0" presId="urn:microsoft.com/office/officeart/2005/8/layout/radial6#3"/>
    <dgm:cxn modelId="{F49CD489-FCDF-4960-AE34-7D8B148CFD4A}" type="presParOf" srcId="{5AB564AA-8AB0-4692-AAB7-75D50FE7AA1C}" destId="{CFA076FF-2A3B-45F8-964E-88C966DC565C}" srcOrd="30" destOrd="0" presId="urn:microsoft.com/office/officeart/2005/8/layout/radial6#3"/>
    <dgm:cxn modelId="{D963A5E6-A309-40DB-A5DC-88D988F9BCA8}" type="presParOf" srcId="{5AB564AA-8AB0-4692-AAB7-75D50FE7AA1C}" destId="{4CD79526-B7B7-4E7B-92CA-53D78477A42D}" srcOrd="31" destOrd="0" presId="urn:microsoft.com/office/officeart/2005/8/layout/radial6#3"/>
    <dgm:cxn modelId="{8DF439AD-0570-4ADF-BDC7-7FF5F6529C33}" type="presParOf" srcId="{5AB564AA-8AB0-4692-AAB7-75D50FE7AA1C}" destId="{3068DE91-91B1-4273-9D02-66021DE5C6CA}" srcOrd="32" destOrd="0" presId="urn:microsoft.com/office/officeart/2005/8/layout/radial6#3"/>
    <dgm:cxn modelId="{D7B8EFCC-BC41-4C70-A014-0909C310E17B}" type="presParOf" srcId="{5AB564AA-8AB0-4692-AAB7-75D50FE7AA1C}" destId="{30324193-237E-49F7-A866-5E5AABD860B7}" srcOrd="33" destOrd="0" presId="urn:microsoft.com/office/officeart/2005/8/layout/radial6#3"/>
    <dgm:cxn modelId="{CC127374-6049-49CE-8B8F-020774C79BF5}" type="presParOf" srcId="{5AB564AA-8AB0-4692-AAB7-75D50FE7AA1C}" destId="{AE5A7157-9938-4224-A722-5439510E3C8A}" srcOrd="34" destOrd="0" presId="urn:microsoft.com/office/officeart/2005/8/layout/radial6#3"/>
    <dgm:cxn modelId="{26589137-9D41-4EFE-A5B9-76EDA3C84375}" type="presParOf" srcId="{5AB564AA-8AB0-4692-AAB7-75D50FE7AA1C}" destId="{4957C58C-241C-4914-BED2-BB6AAD5F86A0}" srcOrd="35" destOrd="0" presId="urn:microsoft.com/office/officeart/2005/8/layout/radial6#3"/>
    <dgm:cxn modelId="{E3A2C698-DA92-4624-BD3A-409FE68B9F7A}" type="presParOf" srcId="{5AB564AA-8AB0-4692-AAB7-75D50FE7AA1C}" destId="{82A34094-B137-4287-8364-BBA7F7E7C1AB}" srcOrd="36" destOrd="0" presId="urn:microsoft.com/office/officeart/2005/8/layout/radial6#3"/>
    <dgm:cxn modelId="{7F3E17F5-22A6-4A91-96DA-8CE242521325}" type="presParOf" srcId="{5AB564AA-8AB0-4692-AAB7-75D50FE7AA1C}" destId="{7947E6DC-C3B9-4891-8FCC-EE11EFBEE431}" srcOrd="37" destOrd="0" presId="urn:microsoft.com/office/officeart/2005/8/layout/radial6#3"/>
    <dgm:cxn modelId="{5332B8AD-C5EA-406D-ACA1-488CD52C3646}" type="presParOf" srcId="{5AB564AA-8AB0-4692-AAB7-75D50FE7AA1C}" destId="{C57F8743-C574-483C-8949-539FCA31CFF9}" srcOrd="38" destOrd="0" presId="urn:microsoft.com/office/officeart/2005/8/layout/radial6#3"/>
    <dgm:cxn modelId="{E585A60C-0612-4025-9C24-45DA9A77723B}" type="presParOf" srcId="{5AB564AA-8AB0-4692-AAB7-75D50FE7AA1C}" destId="{F2C24ECA-514E-4526-A79A-7F2EDCD45E49}" srcOrd="39" destOrd="0" presId="urn:microsoft.com/office/officeart/2005/8/layout/radial6#3"/>
    <dgm:cxn modelId="{017D2DDA-DE8B-4823-85F2-5C43368EA6E4}" type="presParOf" srcId="{5AB564AA-8AB0-4692-AAB7-75D50FE7AA1C}" destId="{ABA872DE-AAE5-4DC2-998D-360A7A79B63E}" srcOrd="40" destOrd="0" presId="urn:microsoft.com/office/officeart/2005/8/layout/radial6#3"/>
    <dgm:cxn modelId="{6107D05F-8719-4C08-ABC7-A74594509791}" type="presParOf" srcId="{5AB564AA-8AB0-4692-AAB7-75D50FE7AA1C}" destId="{EBECEB1B-6D59-4C6F-92D0-E6EA8BCF9F7F}" srcOrd="41" destOrd="0" presId="urn:microsoft.com/office/officeart/2005/8/layout/radial6#3"/>
    <dgm:cxn modelId="{1B4AD995-A133-4256-AA96-64FDD64DD34D}" type="presParOf" srcId="{5AB564AA-8AB0-4692-AAB7-75D50FE7AA1C}" destId="{C5FA1D28-0E49-4BA9-9130-418C9E145951}" srcOrd="42" destOrd="0" presId="urn:microsoft.com/office/officeart/2005/8/layout/radial6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FA1D28-0E49-4BA9-9130-418C9E145951}">
      <dsp:nvSpPr>
        <dsp:cNvPr id="0" name=""/>
        <dsp:cNvSpPr/>
      </dsp:nvSpPr>
      <dsp:spPr>
        <a:xfrm>
          <a:off x="2294483" y="315552"/>
          <a:ext cx="4869596" cy="4869596"/>
        </a:xfrm>
        <a:prstGeom prst="blockArc">
          <a:avLst>
            <a:gd name="adj1" fmla="val 14657143"/>
            <a:gd name="adj2" fmla="val 16200000"/>
            <a:gd name="adj3" fmla="val 19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24ECA-514E-4526-A79A-7F2EDCD45E49}">
      <dsp:nvSpPr>
        <dsp:cNvPr id="0" name=""/>
        <dsp:cNvSpPr/>
      </dsp:nvSpPr>
      <dsp:spPr>
        <a:xfrm>
          <a:off x="2294483" y="315552"/>
          <a:ext cx="4869596" cy="4869596"/>
        </a:xfrm>
        <a:prstGeom prst="blockArc">
          <a:avLst>
            <a:gd name="adj1" fmla="val 13114286"/>
            <a:gd name="adj2" fmla="val 14657143"/>
            <a:gd name="adj3" fmla="val 19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34094-B137-4287-8364-BBA7F7E7C1AB}">
      <dsp:nvSpPr>
        <dsp:cNvPr id="0" name=""/>
        <dsp:cNvSpPr/>
      </dsp:nvSpPr>
      <dsp:spPr>
        <a:xfrm>
          <a:off x="2294483" y="315552"/>
          <a:ext cx="4869596" cy="4869596"/>
        </a:xfrm>
        <a:prstGeom prst="blockArc">
          <a:avLst>
            <a:gd name="adj1" fmla="val 11571429"/>
            <a:gd name="adj2" fmla="val 13114286"/>
            <a:gd name="adj3" fmla="val 19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324193-237E-49F7-A866-5E5AABD860B7}">
      <dsp:nvSpPr>
        <dsp:cNvPr id="0" name=""/>
        <dsp:cNvSpPr/>
      </dsp:nvSpPr>
      <dsp:spPr>
        <a:xfrm>
          <a:off x="2294483" y="315552"/>
          <a:ext cx="4869596" cy="4869596"/>
        </a:xfrm>
        <a:prstGeom prst="blockArc">
          <a:avLst>
            <a:gd name="adj1" fmla="val 10028571"/>
            <a:gd name="adj2" fmla="val 11571429"/>
            <a:gd name="adj3" fmla="val 19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A076FF-2A3B-45F8-964E-88C966DC565C}">
      <dsp:nvSpPr>
        <dsp:cNvPr id="0" name=""/>
        <dsp:cNvSpPr/>
      </dsp:nvSpPr>
      <dsp:spPr>
        <a:xfrm>
          <a:off x="2294483" y="315552"/>
          <a:ext cx="4869596" cy="4869596"/>
        </a:xfrm>
        <a:prstGeom prst="blockArc">
          <a:avLst>
            <a:gd name="adj1" fmla="val 8485714"/>
            <a:gd name="adj2" fmla="val 10028571"/>
            <a:gd name="adj3" fmla="val 19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71D68-1433-4C20-9E7D-421B11493591}">
      <dsp:nvSpPr>
        <dsp:cNvPr id="0" name=""/>
        <dsp:cNvSpPr/>
      </dsp:nvSpPr>
      <dsp:spPr>
        <a:xfrm>
          <a:off x="2294483" y="315552"/>
          <a:ext cx="4869596" cy="4869596"/>
        </a:xfrm>
        <a:prstGeom prst="blockArc">
          <a:avLst>
            <a:gd name="adj1" fmla="val 6942857"/>
            <a:gd name="adj2" fmla="val 8485714"/>
            <a:gd name="adj3" fmla="val 19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9BBBF7-881D-478B-B82D-AD93B31C7763}">
      <dsp:nvSpPr>
        <dsp:cNvPr id="0" name=""/>
        <dsp:cNvSpPr/>
      </dsp:nvSpPr>
      <dsp:spPr>
        <a:xfrm>
          <a:off x="2294483" y="315552"/>
          <a:ext cx="4869596" cy="4869596"/>
        </a:xfrm>
        <a:prstGeom prst="blockArc">
          <a:avLst>
            <a:gd name="adj1" fmla="val 5400000"/>
            <a:gd name="adj2" fmla="val 6942857"/>
            <a:gd name="adj3" fmla="val 19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3D99C-E5EA-425D-AEF8-6BAA35665B53}">
      <dsp:nvSpPr>
        <dsp:cNvPr id="0" name=""/>
        <dsp:cNvSpPr/>
      </dsp:nvSpPr>
      <dsp:spPr>
        <a:xfrm>
          <a:off x="2294483" y="315552"/>
          <a:ext cx="4869596" cy="4869596"/>
        </a:xfrm>
        <a:prstGeom prst="blockArc">
          <a:avLst>
            <a:gd name="adj1" fmla="val 3857143"/>
            <a:gd name="adj2" fmla="val 5400000"/>
            <a:gd name="adj3" fmla="val 19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F1E83-6E8B-4ED7-A23C-0C98EDD20A80}">
      <dsp:nvSpPr>
        <dsp:cNvPr id="0" name=""/>
        <dsp:cNvSpPr/>
      </dsp:nvSpPr>
      <dsp:spPr>
        <a:xfrm>
          <a:off x="2294483" y="315552"/>
          <a:ext cx="4869596" cy="4869596"/>
        </a:xfrm>
        <a:prstGeom prst="blockArc">
          <a:avLst>
            <a:gd name="adj1" fmla="val 2314286"/>
            <a:gd name="adj2" fmla="val 3857143"/>
            <a:gd name="adj3" fmla="val 19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E1E8F-2D18-4CD8-8AA4-D25C33198326}">
      <dsp:nvSpPr>
        <dsp:cNvPr id="0" name=""/>
        <dsp:cNvSpPr/>
      </dsp:nvSpPr>
      <dsp:spPr>
        <a:xfrm>
          <a:off x="2294483" y="315552"/>
          <a:ext cx="4869596" cy="4869596"/>
        </a:xfrm>
        <a:prstGeom prst="blockArc">
          <a:avLst>
            <a:gd name="adj1" fmla="val 771429"/>
            <a:gd name="adj2" fmla="val 2314286"/>
            <a:gd name="adj3" fmla="val 19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2E964-DE75-4475-9C63-EE56FE5818DF}">
      <dsp:nvSpPr>
        <dsp:cNvPr id="0" name=""/>
        <dsp:cNvSpPr/>
      </dsp:nvSpPr>
      <dsp:spPr>
        <a:xfrm>
          <a:off x="2294483" y="315552"/>
          <a:ext cx="4869596" cy="4869596"/>
        </a:xfrm>
        <a:prstGeom prst="blockArc">
          <a:avLst>
            <a:gd name="adj1" fmla="val 20828571"/>
            <a:gd name="adj2" fmla="val 771429"/>
            <a:gd name="adj3" fmla="val 19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F81065-C643-4AF3-8964-1A3E1E6356A9}">
      <dsp:nvSpPr>
        <dsp:cNvPr id="0" name=""/>
        <dsp:cNvSpPr/>
      </dsp:nvSpPr>
      <dsp:spPr>
        <a:xfrm>
          <a:off x="2290149" y="255559"/>
          <a:ext cx="4869596" cy="4869596"/>
        </a:xfrm>
        <a:prstGeom prst="blockArc">
          <a:avLst>
            <a:gd name="adj1" fmla="val 19285714"/>
            <a:gd name="adj2" fmla="val 20828571"/>
            <a:gd name="adj3" fmla="val 19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20B6B-EE26-46F8-B717-091816C8B748}">
      <dsp:nvSpPr>
        <dsp:cNvPr id="0" name=""/>
        <dsp:cNvSpPr/>
      </dsp:nvSpPr>
      <dsp:spPr>
        <a:xfrm>
          <a:off x="2294483" y="315552"/>
          <a:ext cx="4869596" cy="4869596"/>
        </a:xfrm>
        <a:prstGeom prst="blockArc">
          <a:avLst>
            <a:gd name="adj1" fmla="val 17742857"/>
            <a:gd name="adj2" fmla="val 19285714"/>
            <a:gd name="adj3" fmla="val 19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BEFA3B-F947-49FF-9727-94358425073C}">
      <dsp:nvSpPr>
        <dsp:cNvPr id="0" name=""/>
        <dsp:cNvSpPr/>
      </dsp:nvSpPr>
      <dsp:spPr>
        <a:xfrm>
          <a:off x="2294483" y="315552"/>
          <a:ext cx="4869596" cy="4869596"/>
        </a:xfrm>
        <a:prstGeom prst="blockArc">
          <a:avLst>
            <a:gd name="adj1" fmla="val 16200000"/>
            <a:gd name="adj2" fmla="val 17742857"/>
            <a:gd name="adj3" fmla="val 19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177E88-16A1-4C75-B580-89A4D4835D54}">
      <dsp:nvSpPr>
        <dsp:cNvPr id="0" name=""/>
        <dsp:cNvSpPr/>
      </dsp:nvSpPr>
      <dsp:spPr>
        <a:xfrm>
          <a:off x="3555346" y="1073289"/>
          <a:ext cx="2347870" cy="335412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4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899184" y="1564489"/>
        <a:ext cx="1660194" cy="2371722"/>
      </dsp:txXfrm>
    </dsp:sp>
    <dsp:sp modelId="{DF2FB8F8-9025-4E25-949F-8073B022C71D}">
      <dsp:nvSpPr>
        <dsp:cNvPr id="0" name=""/>
        <dsp:cNvSpPr/>
      </dsp:nvSpPr>
      <dsp:spPr>
        <a:xfrm>
          <a:off x="4454781" y="46067"/>
          <a:ext cx="548999" cy="587269"/>
        </a:xfrm>
        <a:prstGeom prst="ellipse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Fe</a:t>
          </a:r>
          <a:endParaRPr lang="es-AR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5180" y="132071"/>
        <a:ext cx="388201" cy="415261"/>
      </dsp:txXfrm>
    </dsp:sp>
    <dsp:sp modelId="{11BA140D-ABFC-4539-BAC7-8DED6572D157}">
      <dsp:nvSpPr>
        <dsp:cNvPr id="0" name=""/>
        <dsp:cNvSpPr/>
      </dsp:nvSpPr>
      <dsp:spPr>
        <a:xfrm>
          <a:off x="5500723" y="284796"/>
          <a:ext cx="548999" cy="587269"/>
        </a:xfrm>
        <a:prstGeom prst="ellipse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Mo</a:t>
          </a:r>
        </a:p>
      </dsp:txBody>
      <dsp:txXfrm>
        <a:off x="5581122" y="370800"/>
        <a:ext cx="388201" cy="415261"/>
      </dsp:txXfrm>
    </dsp:sp>
    <dsp:sp modelId="{84355E02-2D5D-4701-B491-3DBBACA7901F}">
      <dsp:nvSpPr>
        <dsp:cNvPr id="0" name=""/>
        <dsp:cNvSpPr/>
      </dsp:nvSpPr>
      <dsp:spPr>
        <a:xfrm>
          <a:off x="6339502" y="953701"/>
          <a:ext cx="548999" cy="587269"/>
        </a:xfrm>
        <a:prstGeom prst="ellipse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</a:t>
          </a:r>
          <a:endParaRPr lang="es-AR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419901" y="1039705"/>
        <a:ext cx="388201" cy="415261"/>
      </dsp:txXfrm>
    </dsp:sp>
    <dsp:sp modelId="{7F59F960-E167-4EC1-94E7-DC5A3D85AE53}">
      <dsp:nvSpPr>
        <dsp:cNvPr id="0" name=""/>
        <dsp:cNvSpPr/>
      </dsp:nvSpPr>
      <dsp:spPr>
        <a:xfrm>
          <a:off x="6804990" y="1920296"/>
          <a:ext cx="548999" cy="587269"/>
        </a:xfrm>
        <a:prstGeom prst="ellipse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Ni</a:t>
          </a:r>
          <a:endParaRPr lang="es-AR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885389" y="2006300"/>
        <a:ext cx="388201" cy="415261"/>
      </dsp:txXfrm>
    </dsp:sp>
    <dsp:sp modelId="{30DF38F3-3797-48A6-9733-A084B95576AC}">
      <dsp:nvSpPr>
        <dsp:cNvPr id="0" name=""/>
        <dsp:cNvSpPr/>
      </dsp:nvSpPr>
      <dsp:spPr>
        <a:xfrm>
          <a:off x="6804990" y="2993135"/>
          <a:ext cx="548999" cy="587269"/>
        </a:xfrm>
        <a:prstGeom prst="ellipse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Zn</a:t>
          </a:r>
        </a:p>
      </dsp:txBody>
      <dsp:txXfrm>
        <a:off x="6885389" y="3079139"/>
        <a:ext cx="388201" cy="415261"/>
      </dsp:txXfrm>
    </dsp:sp>
    <dsp:sp modelId="{C6F08EA9-4D3F-404A-ADD1-BA689D0A2EC2}">
      <dsp:nvSpPr>
        <dsp:cNvPr id="0" name=""/>
        <dsp:cNvSpPr/>
      </dsp:nvSpPr>
      <dsp:spPr>
        <a:xfrm>
          <a:off x="6339502" y="3959730"/>
          <a:ext cx="548999" cy="587269"/>
        </a:xfrm>
        <a:prstGeom prst="ellipse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Mn</a:t>
          </a:r>
          <a:endParaRPr lang="es-AR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419901" y="4045734"/>
        <a:ext cx="388201" cy="415261"/>
      </dsp:txXfrm>
    </dsp:sp>
    <dsp:sp modelId="{7BD4540C-3A2F-4BEB-818E-F3708C170F5D}">
      <dsp:nvSpPr>
        <dsp:cNvPr id="0" name=""/>
        <dsp:cNvSpPr/>
      </dsp:nvSpPr>
      <dsp:spPr>
        <a:xfrm>
          <a:off x="5500723" y="4628635"/>
          <a:ext cx="548999" cy="587269"/>
        </a:xfrm>
        <a:prstGeom prst="ellipse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</a:t>
          </a:r>
          <a:endParaRPr lang="es-AR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581122" y="4714639"/>
        <a:ext cx="388201" cy="415261"/>
      </dsp:txXfrm>
    </dsp:sp>
    <dsp:sp modelId="{86762BB6-1582-455C-8F05-E0C33556775F}">
      <dsp:nvSpPr>
        <dsp:cNvPr id="0" name=""/>
        <dsp:cNvSpPr/>
      </dsp:nvSpPr>
      <dsp:spPr>
        <a:xfrm>
          <a:off x="4454781" y="4867364"/>
          <a:ext cx="548999" cy="587269"/>
        </a:xfrm>
        <a:prstGeom prst="ellipse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Cu</a:t>
          </a:r>
          <a:endParaRPr lang="es-AR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5180" y="4953368"/>
        <a:ext cx="388201" cy="415261"/>
      </dsp:txXfrm>
    </dsp:sp>
    <dsp:sp modelId="{5689CAC0-A955-43CC-98F4-4C62CB2CE12D}">
      <dsp:nvSpPr>
        <dsp:cNvPr id="0" name=""/>
        <dsp:cNvSpPr/>
      </dsp:nvSpPr>
      <dsp:spPr>
        <a:xfrm>
          <a:off x="3408840" y="4628635"/>
          <a:ext cx="548999" cy="587269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Mg</a:t>
          </a:r>
          <a:endParaRPr lang="es-AR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489239" y="4714639"/>
        <a:ext cx="388201" cy="415261"/>
      </dsp:txXfrm>
    </dsp:sp>
    <dsp:sp modelId="{AF1BAC25-8416-45F1-83AE-9DEDA9CAAF67}">
      <dsp:nvSpPr>
        <dsp:cNvPr id="0" name=""/>
        <dsp:cNvSpPr/>
      </dsp:nvSpPr>
      <dsp:spPr>
        <a:xfrm>
          <a:off x="2570060" y="3959730"/>
          <a:ext cx="548999" cy="587269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</a:t>
          </a:r>
          <a:endParaRPr lang="es-AR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650459" y="4045734"/>
        <a:ext cx="388201" cy="415261"/>
      </dsp:txXfrm>
    </dsp:sp>
    <dsp:sp modelId="{4CD79526-B7B7-4E7B-92CA-53D78477A42D}">
      <dsp:nvSpPr>
        <dsp:cNvPr id="0" name=""/>
        <dsp:cNvSpPr/>
      </dsp:nvSpPr>
      <dsp:spPr>
        <a:xfrm>
          <a:off x="2104573" y="2993135"/>
          <a:ext cx="548999" cy="587269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</a:t>
          </a:r>
          <a:endParaRPr lang="es-AR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84972" y="3079139"/>
        <a:ext cx="388201" cy="415261"/>
      </dsp:txXfrm>
    </dsp:sp>
    <dsp:sp modelId="{AE5A7157-9938-4224-A722-5439510E3C8A}">
      <dsp:nvSpPr>
        <dsp:cNvPr id="0" name=""/>
        <dsp:cNvSpPr/>
      </dsp:nvSpPr>
      <dsp:spPr>
        <a:xfrm>
          <a:off x="2104573" y="1920296"/>
          <a:ext cx="548999" cy="587269"/>
        </a:xfrm>
        <a:prstGeom prst="ellipse">
          <a:avLst/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</a:t>
          </a:r>
        </a:p>
      </dsp:txBody>
      <dsp:txXfrm>
        <a:off x="2184972" y="2006300"/>
        <a:ext cx="388201" cy="415261"/>
      </dsp:txXfrm>
    </dsp:sp>
    <dsp:sp modelId="{7947E6DC-C3B9-4891-8FCC-EE11EFBEE431}">
      <dsp:nvSpPr>
        <dsp:cNvPr id="0" name=""/>
        <dsp:cNvSpPr/>
      </dsp:nvSpPr>
      <dsp:spPr>
        <a:xfrm>
          <a:off x="2570060" y="953701"/>
          <a:ext cx="548999" cy="587269"/>
        </a:xfrm>
        <a:prstGeom prst="ellipse">
          <a:avLst/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</a:t>
          </a:r>
          <a:endParaRPr lang="es-AR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650459" y="1039705"/>
        <a:ext cx="388201" cy="415261"/>
      </dsp:txXfrm>
    </dsp:sp>
    <dsp:sp modelId="{ABA872DE-AAE5-4DC2-998D-360A7A79B63E}">
      <dsp:nvSpPr>
        <dsp:cNvPr id="0" name=""/>
        <dsp:cNvSpPr/>
      </dsp:nvSpPr>
      <dsp:spPr>
        <a:xfrm>
          <a:off x="3408840" y="284796"/>
          <a:ext cx="548999" cy="587269"/>
        </a:xfrm>
        <a:prstGeom prst="ellipse">
          <a:avLst/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</a:t>
          </a:r>
          <a:endParaRPr lang="es-AR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489239" y="370800"/>
        <a:ext cx="388201" cy="415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#3">
  <dgm:title val=""/>
  <dgm:desc val=""/>
  <dgm:catLst>
    <dgm:cat type="cycle" pri="9000"/>
    <dgm:cat type="relationship" pri="101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6F56E-C511-4E68-8042-0EE00C1D06D0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51C1A-894C-4060-9890-5A345EF66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000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01B52-A105-2B4C-AE59-799719C15B2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2298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--</a:t>
            </a:r>
            <a:r>
              <a:rPr lang="ru-RU" dirty="0"/>
              <a:t>
Идея состоит в том, чтобы эта часть диаграммы демонстрировала изменения пика этилена с течением времени.
Сделайте расширенный график и иглу, проходящую сквозь время, в то время как сбоку объемная диаграмма показывает количество этилена. Никогда не достигает максимума, но несколько раз входит в «красную зону»
</a:t>
            </a:r>
            <a:endParaRPr lang="pt-BR" dirty="0"/>
          </a:p>
          <a:p>
            <a:r>
              <a:rPr lang="pt-BR" dirty="0"/>
              <a:t>--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Quando a planta inicia o período reprodutivo, evidenciado pelo aparecimento das primeiras flores, ocorre mais uma mudança na relação fonte/dreno. A prioridade agora passa a ser as estruturas reprodutivas.</a:t>
            </a:r>
          </a:p>
          <a:p>
            <a:endParaRPr lang="pt-BR" dirty="0"/>
          </a:p>
          <a:p>
            <a:r>
              <a:rPr lang="pt-BR" dirty="0"/>
              <a:t>Esse é um período crítico pois a planta desenvolve uma quantidade de estruturas muito maior do que pode suportar. Notamos uma enorme quantidade de flores e vagens jovens na superfície do solo devido ao abortamento destas estruturas.</a:t>
            </a:r>
          </a:p>
          <a:p>
            <a:endParaRPr lang="pt-BR" dirty="0"/>
          </a:p>
          <a:p>
            <a:r>
              <a:rPr lang="pt-BR" dirty="0"/>
              <a:t>Pode-se imaginar o tamanho da competição por recursos que ocorre entre cada estrutura reprodutiva. Isso gera, naturalmente, um estresse muito grande para a planta. Consequentemente, os níveis de etileno se elevam.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DD3B-C34F-4D60-A8D6-63752A4FE046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7589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--</a:t>
            </a:r>
            <a:r>
              <a:rPr lang="ru-RU" dirty="0"/>
              <a:t>
Идея состоит в том, чтобы эта часть диаграммы демонстрировала изменения пика этилена с течением времени.
Сделайте расширенный график и иглу, проходящую сквозь время, в то время как сбоку объемная диаграмма показывает количество этилена. Никогда не достигает максимума, но несколько раз входит в «красную зону»
</a:t>
            </a:r>
            <a:endParaRPr lang="pt-BR" dirty="0"/>
          </a:p>
          <a:p>
            <a:r>
              <a:rPr lang="pt-BR" dirty="0"/>
              <a:t>--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Quando a planta inicia o período reprodutivo, evidenciado pelo aparecimento das primeiras flores, ocorre mais uma mudança na relação fonte/dreno. A prioridade agora passa a ser as estruturas reprodutivas.</a:t>
            </a:r>
          </a:p>
          <a:p>
            <a:endParaRPr lang="pt-BR" dirty="0"/>
          </a:p>
          <a:p>
            <a:r>
              <a:rPr lang="pt-BR" dirty="0"/>
              <a:t>Esse é um período crítico pois a planta desenvolve uma quantidade de estruturas muito maior do que pode suportar. Notamos uma enorme quantidade de flores e vagens jovens na superfície do solo devido ao abortamento destas estruturas.</a:t>
            </a:r>
          </a:p>
          <a:p>
            <a:endParaRPr lang="pt-BR" dirty="0"/>
          </a:p>
          <a:p>
            <a:r>
              <a:rPr lang="pt-BR" dirty="0"/>
              <a:t>Pode-se imaginar o tamanho da competição por recursos que ocorre entre cada estrutura reprodutiva. Isso gera, naturalmente, um estresse muito grande para a planta. Consequentemente, os níveis de etileno se elevam.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DD3B-C34F-4D60-A8D6-63752A4FE046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06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665" y="1290162"/>
            <a:ext cx="2431059" cy="33391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6" y="2498271"/>
            <a:ext cx="3810617" cy="1531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68" y="4581212"/>
            <a:ext cx="3938487" cy="18718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xmlns="" id="{DD8CB94E-3C12-854B-B018-826AA6F63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105"/>
          <a:stretch/>
        </p:blipFill>
        <p:spPr>
          <a:xfrm>
            <a:off x="11505893" y="8011"/>
            <a:ext cx="555191" cy="74320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3984EEF2-FC65-8F49-860B-2393B72B2E0F}"/>
              </a:ext>
            </a:extLst>
          </p:cNvPr>
          <p:cNvSpPr/>
          <p:nvPr userDrawn="1"/>
        </p:nvSpPr>
        <p:spPr>
          <a:xfrm>
            <a:off x="-1" y="-6485"/>
            <a:ext cx="11445445" cy="756515"/>
          </a:xfrm>
          <a:prstGeom prst="rect">
            <a:avLst/>
          </a:prstGeom>
          <a:solidFill>
            <a:srgbClr val="00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6FCA89AF-0B54-B149-8DDE-EFB2B353D07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44970" y="-6485"/>
            <a:ext cx="9277686" cy="756515"/>
          </a:xfrm>
          <a:prstGeom prst="rect">
            <a:avLst/>
          </a:prstGeom>
        </p:spPr>
        <p:txBody>
          <a:bodyPr vert="horz" wrap="square" lIns="91440" tIns="0" rIns="91440" bIns="0" rtlCol="0" anchor="ctr" anchorCtr="0">
            <a:normAutofit/>
          </a:bodyPr>
          <a:lstStyle>
            <a:lvl1pPr marL="0">
              <a:lnSpc>
                <a:spcPts val="3600"/>
              </a:lnSpc>
              <a:spcBef>
                <a:spcPts val="1200"/>
              </a:spcBef>
              <a:buNone/>
              <a:defRPr sz="3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None/>
              <a:defRPr sz="1500">
                <a:solidFill>
                  <a:srgbClr val="7571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buNone/>
              <a:defRPr sz="1500">
                <a:solidFill>
                  <a:srgbClr val="7571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buNone/>
              <a:defRPr sz="1500">
                <a:solidFill>
                  <a:srgbClr val="7571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buNone/>
              <a:defRPr sz="1500">
                <a:solidFill>
                  <a:srgbClr val="7571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1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xmlns="" id="{3EB9912D-CE2C-D34B-87C5-DFD1F2C6BF8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44970" y="2039729"/>
            <a:ext cx="5183533" cy="43901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0">
              <a:lnSpc>
                <a:spcPts val="2600"/>
              </a:lnSpc>
              <a:spcBef>
                <a:spcPts val="1200"/>
              </a:spcBef>
              <a:buNone/>
              <a:defRPr sz="1400">
                <a:solidFill>
                  <a:srgbClr val="7571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None/>
              <a:defRPr sz="1500">
                <a:solidFill>
                  <a:srgbClr val="7571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buNone/>
              <a:defRPr sz="1500">
                <a:solidFill>
                  <a:srgbClr val="7571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buNone/>
              <a:defRPr sz="1500">
                <a:solidFill>
                  <a:srgbClr val="7571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buNone/>
              <a:defRPr sz="1500">
                <a:solidFill>
                  <a:srgbClr val="7571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Text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A0DE06CE-52BA-6948-A4C4-82072F164C6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44969" y="1526375"/>
            <a:ext cx="5183533" cy="433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>
              <a:lnSpc>
                <a:spcPts val="2400"/>
              </a:lnSpc>
              <a:spcBef>
                <a:spcPts val="1200"/>
              </a:spcBef>
              <a:buNone/>
              <a:defRPr sz="1800">
                <a:solidFill>
                  <a:srgbClr val="005AA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None/>
              <a:defRPr sz="1800">
                <a:solidFill>
                  <a:srgbClr val="005AA7"/>
                </a:solidFill>
              </a:defRPr>
            </a:lvl2pPr>
            <a:lvl3pPr>
              <a:buNone/>
              <a:defRPr sz="1800">
                <a:solidFill>
                  <a:srgbClr val="005AA7"/>
                </a:solidFill>
              </a:defRPr>
            </a:lvl3pPr>
            <a:lvl4pPr>
              <a:buNone/>
              <a:defRPr sz="1800">
                <a:solidFill>
                  <a:srgbClr val="005AA7"/>
                </a:solidFill>
              </a:defRPr>
            </a:lvl4pPr>
            <a:lvl5pPr>
              <a:buNone/>
              <a:defRPr sz="1800">
                <a:solidFill>
                  <a:srgbClr val="005AA7"/>
                </a:solidFill>
              </a:defRPr>
            </a:lvl5pPr>
          </a:lstStyle>
          <a:p>
            <a:pPr lvl="0"/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AA11160C-E053-D843-A0D1-DCF8A118DE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970" y="985465"/>
            <a:ext cx="5183532" cy="461084"/>
          </a:xfrm>
        </p:spPr>
        <p:txBody>
          <a:bodyPr anchor="t" anchorCtr="0">
            <a:noAutofit/>
          </a:bodyPr>
          <a:lstStyle>
            <a:lvl1pPr>
              <a:lnSpc>
                <a:spcPts val="3600"/>
              </a:lnSpc>
              <a:spcBef>
                <a:spcPts val="1200"/>
              </a:spcBef>
              <a:defRPr sz="2400" b="1">
                <a:solidFill>
                  <a:srgbClr val="005AA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dirty="0" err="1"/>
              <a:t>Title</a:t>
            </a:r>
            <a:r>
              <a:rPr lang="es-E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690540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11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24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667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010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413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11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792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370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2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334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981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280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0" r:id="rId3"/>
    <p:sldLayoutId id="2147483651" r:id="rId4"/>
    <p:sldLayoutId id="2147483665" r:id="rId5"/>
    <p:sldLayoutId id="2147483653" r:id="rId6"/>
    <p:sldLayoutId id="2147483654" r:id="rId7"/>
    <p:sldLayoutId id="2147483655" r:id="rId8"/>
    <p:sldLayoutId id="2147483666" r:id="rId9"/>
    <p:sldLayoutId id="2147483657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7" r:id="rId16"/>
    <p:sldLayoutId id="2147483659" r:id="rId17"/>
    <p:sldLayoutId id="214748368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18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k-volga.ru/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523692-B539-4D7D-A876-959AD3994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0719974-5A94-49A7-A6F1-94F41B812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29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Marcador de contenido 68">
            <a:extLst>
              <a:ext uri="{FF2B5EF4-FFF2-40B4-BE49-F238E27FC236}">
                <a16:creationId xmlns:a16="http://schemas.microsoft.com/office/drawing/2014/main" xmlns="" id="{8DA22B13-7173-0537-8B05-1B5207032D5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44970" y="197219"/>
            <a:ext cx="9277686" cy="756515"/>
          </a:xfrm>
        </p:spPr>
        <p:txBody>
          <a:bodyPr>
            <a:noAutofit/>
          </a:bodyPr>
          <a:lstStyle/>
          <a:p>
            <a:r>
              <a:rPr lang="ru-RU" sz="1800" dirty="0"/>
              <a:t>ФУНКЦИИ ПИТАТЕЛЬНЫХ ВЕЩЕСТВ
</a:t>
            </a:r>
            <a:endParaRPr lang="es-ES" sz="1800" dirty="0"/>
          </a:p>
        </p:txBody>
      </p:sp>
      <p:graphicFrame>
        <p:nvGraphicFramePr>
          <p:cNvPr id="5" name="Diagram 1">
            <a:extLst>
              <a:ext uri="{FF2B5EF4-FFF2-40B4-BE49-F238E27FC236}">
                <a16:creationId xmlns:a16="http://schemas.microsoft.com/office/drawing/2014/main" xmlns="" id="{40409E2E-B88A-B1B4-327B-987E2D11BD28}"/>
              </a:ext>
            </a:extLst>
          </p:cNvPr>
          <p:cNvGraphicFramePr/>
          <p:nvPr/>
        </p:nvGraphicFramePr>
        <p:xfrm>
          <a:off x="1297921" y="1273950"/>
          <a:ext cx="9458563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5">
            <a:extLst>
              <a:ext uri="{FF2B5EF4-FFF2-40B4-BE49-F238E27FC236}">
                <a16:creationId xmlns:a16="http://schemas.microsoft.com/office/drawing/2014/main" xmlns="" id="{AE19E2D0-B268-E619-7E27-A9B8BE3889DA}"/>
              </a:ext>
            </a:extLst>
          </p:cNvPr>
          <p:cNvSpPr txBox="1"/>
          <p:nvPr/>
        </p:nvSpPr>
        <p:spPr>
          <a:xfrm>
            <a:off x="744572" y="1178168"/>
            <a:ext cx="3955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-Хлорофилл и белки
 - Способствует вегетативному росту
- Расширение листа
</a:t>
            </a:r>
            <a:endParaRPr lang="es-ES" sz="1400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CuadroTexto 55">
            <a:extLst>
              <a:ext uri="{FF2B5EF4-FFF2-40B4-BE49-F238E27FC236}">
                <a16:creationId xmlns:a16="http://schemas.microsoft.com/office/drawing/2014/main" xmlns="" id="{928564DA-AE27-F186-8C00-2776110CB8E1}"/>
              </a:ext>
            </a:extLst>
          </p:cNvPr>
          <p:cNvSpPr txBox="1"/>
          <p:nvPr/>
        </p:nvSpPr>
        <p:spPr>
          <a:xfrm>
            <a:off x="1593476" y="1948922"/>
            <a:ext cx="22346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- Способствует большему развитию корней
- Обеспечивает энергию, необходимую для синтеза
</a:t>
            </a:r>
            <a:endParaRPr lang="es-ES" sz="1400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5 Rectángulo">
            <a:extLst>
              <a:ext uri="{FF2B5EF4-FFF2-40B4-BE49-F238E27FC236}">
                <a16:creationId xmlns:a16="http://schemas.microsoft.com/office/drawing/2014/main" xmlns="" id="{57F101AB-BF60-D490-013D-982EB069802F}"/>
              </a:ext>
            </a:extLst>
          </p:cNvPr>
          <p:cNvSpPr/>
          <p:nvPr/>
        </p:nvSpPr>
        <p:spPr>
          <a:xfrm>
            <a:off x="1139016" y="3025786"/>
            <a:ext cx="2234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Устьичная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 регуляция
Транспортировка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фотосинтезированных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 сахаров
Регулирование водных ресурсов во время засухи
</a:t>
            </a:r>
            <a:endParaRPr lang="es-ES" sz="1400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6 Rectángulo">
            <a:extLst>
              <a:ext uri="{FF2B5EF4-FFF2-40B4-BE49-F238E27FC236}">
                <a16:creationId xmlns:a16="http://schemas.microsoft.com/office/drawing/2014/main" xmlns="" id="{2DDBF883-4620-4D91-503B-C704783B4B11}"/>
              </a:ext>
            </a:extLst>
          </p:cNvPr>
          <p:cNvSpPr/>
          <p:nvPr/>
        </p:nvSpPr>
        <p:spPr>
          <a:xfrm>
            <a:off x="1504262" y="5301208"/>
            <a:ext cx="2327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Повышенное сопротивление клеточной стенки</a:t>
            </a:r>
            <a:endParaRPr lang="es-ES" sz="1400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CuadroTexto 2">
            <a:extLst>
              <a:ext uri="{FF2B5EF4-FFF2-40B4-BE49-F238E27FC236}">
                <a16:creationId xmlns:a16="http://schemas.microsoft.com/office/drawing/2014/main" xmlns="" id="{E2E9C4F0-9A0A-1BEC-8C1A-53C3D1075E3F}"/>
              </a:ext>
            </a:extLst>
          </p:cNvPr>
          <p:cNvSpPr txBox="1"/>
          <p:nvPr/>
        </p:nvSpPr>
        <p:spPr>
          <a:xfrm>
            <a:off x="7334181" y="6077291"/>
            <a:ext cx="3048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Структурные функции
-Ассимилированный транспорт
-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Метаболизмо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 AUX.
</a:t>
            </a:r>
            <a:endParaRPr lang="es-AR" sz="1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CuadroTexto 67">
            <a:extLst>
              <a:ext uri="{FF2B5EF4-FFF2-40B4-BE49-F238E27FC236}">
                <a16:creationId xmlns:a16="http://schemas.microsoft.com/office/drawing/2014/main" xmlns="" id="{30D4491C-FF3E-5B7C-C40C-A743DB6E2268}"/>
              </a:ext>
            </a:extLst>
          </p:cNvPr>
          <p:cNvSpPr txBox="1"/>
          <p:nvPr/>
        </p:nvSpPr>
        <p:spPr>
          <a:xfrm>
            <a:off x="8253872" y="5214718"/>
            <a:ext cx="2161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Фотосинтез
Активация ферментов 
Дыхание
</a:t>
            </a:r>
            <a:endParaRPr lang="es-AR" sz="1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CuadroTexto 107">
            <a:extLst>
              <a:ext uri="{FF2B5EF4-FFF2-40B4-BE49-F238E27FC236}">
                <a16:creationId xmlns:a16="http://schemas.microsoft.com/office/drawing/2014/main" xmlns="" id="{C83EC8FE-548B-828F-58BA-52BDA1705237}"/>
              </a:ext>
            </a:extLst>
          </p:cNvPr>
          <p:cNvSpPr txBox="1"/>
          <p:nvPr/>
        </p:nvSpPr>
        <p:spPr>
          <a:xfrm>
            <a:off x="8688288" y="4314836"/>
            <a:ext cx="2161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Хлорофилл и белки. Синтез ауксина</a:t>
            </a:r>
            <a:r>
              <a:rPr lang="es-A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3" name="CuadroTexto 107">
            <a:extLst>
              <a:ext uri="{FF2B5EF4-FFF2-40B4-BE49-F238E27FC236}">
                <a16:creationId xmlns:a16="http://schemas.microsoft.com/office/drawing/2014/main" xmlns="" id="{CF0C4E6D-A432-FF60-62F8-B2F8AD14F8BA}"/>
              </a:ext>
            </a:extLst>
          </p:cNvPr>
          <p:cNvSpPr txBox="1"/>
          <p:nvPr/>
        </p:nvSpPr>
        <p:spPr>
          <a:xfrm>
            <a:off x="4885212" y="808836"/>
            <a:ext cx="2161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Фотосинтез Дыхание и синтез ДНК
</a:t>
            </a:r>
            <a:endParaRPr lang="es-AR" sz="1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CuadroTexto 67">
            <a:extLst>
              <a:ext uri="{FF2B5EF4-FFF2-40B4-BE49-F238E27FC236}">
                <a16:creationId xmlns:a16="http://schemas.microsoft.com/office/drawing/2014/main" xmlns="" id="{E767DCEA-6BC0-B486-8D2D-96050E0A40EF}"/>
              </a:ext>
            </a:extLst>
          </p:cNvPr>
          <p:cNvSpPr txBox="1"/>
          <p:nvPr/>
        </p:nvSpPr>
        <p:spPr>
          <a:xfrm>
            <a:off x="8697232" y="3200299"/>
            <a:ext cx="2161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компонент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уреазы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
</a:t>
            </a:r>
            <a:endParaRPr lang="es-AR" sz="1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CuadroTexto 107">
            <a:extLst>
              <a:ext uri="{FF2B5EF4-FFF2-40B4-BE49-F238E27FC236}">
                <a16:creationId xmlns:a16="http://schemas.microsoft.com/office/drawing/2014/main" xmlns="" id="{B7578786-03FE-A453-0754-C16FDB11DDB7}"/>
              </a:ext>
            </a:extLst>
          </p:cNvPr>
          <p:cNvSpPr txBox="1"/>
          <p:nvPr/>
        </p:nvSpPr>
        <p:spPr>
          <a:xfrm>
            <a:off x="7386026" y="1384904"/>
            <a:ext cx="19503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Компонент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нитратредуктазы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
</a:t>
            </a:r>
            <a:endParaRPr lang="es-AR" sz="1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18 CuadroTexto">
            <a:extLst>
              <a:ext uri="{FF2B5EF4-FFF2-40B4-BE49-F238E27FC236}">
                <a16:creationId xmlns:a16="http://schemas.microsoft.com/office/drawing/2014/main" xmlns="" id="{0A6C1DD7-03CB-90F2-5F88-38D44BFF665B}"/>
              </a:ext>
            </a:extLst>
          </p:cNvPr>
          <p:cNvSpPr txBox="1"/>
          <p:nvPr/>
        </p:nvSpPr>
        <p:spPr>
          <a:xfrm>
            <a:off x="11040550" y="6486343"/>
            <a:ext cx="1109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Fertilizar 2020 </a:t>
            </a:r>
          </a:p>
        </p:txBody>
      </p:sp>
      <p:sp>
        <p:nvSpPr>
          <p:cNvPr id="17" name="19 Rectángulo">
            <a:extLst>
              <a:ext uri="{FF2B5EF4-FFF2-40B4-BE49-F238E27FC236}">
                <a16:creationId xmlns:a16="http://schemas.microsoft.com/office/drawing/2014/main" xmlns="" id="{8B2F19A9-7FC1-BC4A-4648-40D5317BB090}"/>
              </a:ext>
            </a:extLst>
          </p:cNvPr>
          <p:cNvSpPr/>
          <p:nvPr/>
        </p:nvSpPr>
        <p:spPr>
          <a:xfrm>
            <a:off x="2328200" y="6146140"/>
            <a:ext cx="2327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ctr"/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Компонент хлорофилла (фотосинтез)</a:t>
            </a:r>
            <a:endParaRPr lang="es-ES" sz="1400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CuadroTexto 107">
            <a:extLst>
              <a:ext uri="{FF2B5EF4-FFF2-40B4-BE49-F238E27FC236}">
                <a16:creationId xmlns:a16="http://schemas.microsoft.com/office/drawing/2014/main" xmlns="" id="{844FB0E8-7A33-E7E6-2303-5B3EA1726FF8}"/>
              </a:ext>
            </a:extLst>
          </p:cNvPr>
          <p:cNvSpPr txBox="1"/>
          <p:nvPr/>
        </p:nvSpPr>
        <p:spPr>
          <a:xfrm>
            <a:off x="8253872" y="2164365"/>
            <a:ext cx="19503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Компонент 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LEG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  <a:ea typeface="Tahoma" pitchFamily="34" charset="0"/>
                <a:cs typeface="Tahoma" pitchFamily="34" charset="0"/>
              </a:rPr>
              <a:t>-гемоглобина
</a:t>
            </a:r>
            <a:endParaRPr lang="es-AR" sz="1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336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70BAF4E5-FD5E-2942-9B24-0DE8FEE0698A}"/>
              </a:ext>
            </a:extLst>
          </p:cNvPr>
          <p:cNvSpPr/>
          <p:nvPr/>
        </p:nvSpPr>
        <p:spPr>
          <a:xfrm>
            <a:off x="8249663" y="4231668"/>
            <a:ext cx="3736053" cy="17288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3D03C6D-08DA-EC43-8D0A-3A71D359B55C}"/>
              </a:ext>
            </a:extLst>
          </p:cNvPr>
          <p:cNvSpPr/>
          <p:nvPr/>
        </p:nvSpPr>
        <p:spPr>
          <a:xfrm>
            <a:off x="1129605" y="1606049"/>
            <a:ext cx="7696719" cy="2365406"/>
          </a:xfrm>
          <a:prstGeom prst="rect">
            <a:avLst/>
          </a:prstGeom>
          <a:solidFill>
            <a:srgbClr val="005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4953672-F00C-2F44-A836-281545CA9BEA}"/>
              </a:ext>
            </a:extLst>
          </p:cNvPr>
          <p:cNvSpPr txBox="1"/>
          <p:nvPr/>
        </p:nvSpPr>
        <p:spPr>
          <a:xfrm>
            <a:off x="1118079" y="4231668"/>
            <a:ext cx="6742687" cy="224676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2000" b="1" dirty="0">
                <a:solidFill>
                  <a:srgbClr val="45A7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ПЕРЕЗРЕВАНИЕ</a:t>
            </a:r>
            <a:r>
              <a:rPr lang="ru-RU" sz="2000" dirty="0">
                <a:solidFill>
                  <a:srgbClr val="005E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ПЛОДА</a:t>
            </a:r>
          </a:p>
          <a:p>
            <a:r>
              <a:rPr lang="ru-RU" sz="2000" dirty="0">
                <a:solidFill>
                  <a:srgbClr val="005E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ЧРЕЗМЕРНО </a:t>
            </a:r>
            <a:r>
              <a:rPr lang="ru-RU" sz="2000" b="1" dirty="0">
                <a:solidFill>
                  <a:srgbClr val="45A7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КРУПНЫЙ</a:t>
            </a:r>
            <a:r>
              <a:rPr lang="es-ES" sz="2000" dirty="0">
                <a:solidFill>
                  <a:srgbClr val="005E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>
                <a:solidFill>
                  <a:srgbClr val="005E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ПЛОД</a:t>
            </a:r>
            <a:endParaRPr lang="ru-RU" sz="2000" b="1" dirty="0">
              <a:solidFill>
                <a:srgbClr val="45A73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dirty="0">
                <a:solidFill>
                  <a:srgbClr val="005E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ПРИМЕНЕНИЕ </a:t>
            </a:r>
            <a:r>
              <a:rPr lang="ru-RU" sz="2000" b="1" dirty="0">
                <a:solidFill>
                  <a:srgbClr val="45A7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ХИМИЧЕСКОЙ ПРОДУКЦИИ</a:t>
            </a:r>
            <a:endParaRPr lang="es-ES" sz="2000" b="1" dirty="0">
              <a:solidFill>
                <a:srgbClr val="45A73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ВОЗДЕЙСТВИЕ</a:t>
            </a:r>
            <a:r>
              <a:rPr lang="ru-RU" sz="2000" b="1" dirty="0">
                <a:solidFill>
                  <a:srgbClr val="45A7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ПРЯМЫХ СОЛНЕЧНЫХ ЛУЧЕЙ </a:t>
            </a:r>
            <a:r>
              <a:rPr lang="es-ES" sz="2000" b="1" dirty="0">
                <a:solidFill>
                  <a:srgbClr val="45A7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>
                <a:solidFill>
                  <a:srgbClr val="45A7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ВЕГЕТАТИВНОЕ ПЕРЕРАСТАНИЕ </a:t>
            </a:r>
            <a:r>
              <a:rPr lang="ru-RU" sz="2000" dirty="0">
                <a:solidFill>
                  <a:srgbClr val="005E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СБОРА УРОЖАЯ</a:t>
            </a:r>
            <a:endParaRPr lang="es-ES" sz="2000" dirty="0">
              <a:solidFill>
                <a:srgbClr val="005EA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b="1" dirty="0">
                <a:solidFill>
                  <a:srgbClr val="45A7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СТРЕСС</a:t>
            </a:r>
            <a:r>
              <a:rPr lang="es-ES" sz="2000" dirty="0">
                <a:solidFill>
                  <a:srgbClr val="005E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2000" dirty="0">
                <a:solidFill>
                  <a:srgbClr val="005E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ЖАРА</a:t>
            </a:r>
            <a:r>
              <a:rPr lang="es-ES" sz="2000" dirty="0">
                <a:solidFill>
                  <a:srgbClr val="005E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2000" dirty="0">
                <a:solidFill>
                  <a:srgbClr val="005E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ВЕТЕР</a:t>
            </a:r>
            <a:r>
              <a:rPr lang="es-ES" sz="2000" dirty="0">
                <a:solidFill>
                  <a:srgbClr val="005EA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s-ES" sz="2000" dirty="0">
              <a:solidFill>
                <a:srgbClr val="45A73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A8CFA036-87A2-E741-86D7-F858AB89DFAE}"/>
              </a:ext>
            </a:extLst>
          </p:cNvPr>
          <p:cNvSpPr txBox="1"/>
          <p:nvPr/>
        </p:nvSpPr>
        <p:spPr>
          <a:xfrm>
            <a:off x="8311452" y="4542088"/>
            <a:ext cx="363991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ГЛАВНАЯ ПРИЧИНА:</a:t>
            </a:r>
            <a:endParaRPr lang="es-ES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НЕДОСТАТОК КАЛЬЦИЯ </a:t>
            </a:r>
            <a:endParaRPr lang="es-ES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5B0EC676-A992-344E-9959-894725F1C234}"/>
              </a:ext>
            </a:extLst>
          </p:cNvPr>
          <p:cNvSpPr txBox="1"/>
          <p:nvPr/>
        </p:nvSpPr>
        <p:spPr>
          <a:xfrm>
            <a:off x="5915218" y="2050088"/>
            <a:ext cx="291110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ВОЗМОЖНЫЕ</a:t>
            </a:r>
          </a:p>
          <a:p>
            <a:pPr algn="ctr" fontAlgn="base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ПРИЧИНЫ </a:t>
            </a:r>
          </a:p>
          <a:p>
            <a:pPr algn="ctr" fontAlgn="base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ЭТИХ ЗАБОЛЕВАНИЙ:</a:t>
            </a:r>
            <a:endParaRPr lang="es-ES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xmlns="" id="{8E73272A-E719-B64C-B809-E3713072E6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457883"/>
              </p:ext>
            </p:extLst>
          </p:nvPr>
        </p:nvGraphicFramePr>
        <p:xfrm>
          <a:off x="1118079" y="189606"/>
          <a:ext cx="10833287" cy="7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9928">
                  <a:extLst>
                    <a:ext uri="{9D8B030D-6E8A-4147-A177-3AD203B41FA5}">
                      <a16:colId xmlns:a16="http://schemas.microsoft.com/office/drawing/2014/main" xmlns="" val="2331783384"/>
                    </a:ext>
                  </a:extLst>
                </a:gridCol>
                <a:gridCol w="1757855">
                  <a:extLst>
                    <a:ext uri="{9D8B030D-6E8A-4147-A177-3AD203B41FA5}">
                      <a16:colId xmlns:a16="http://schemas.microsoft.com/office/drawing/2014/main" xmlns="" val="1680797236"/>
                    </a:ext>
                  </a:extLst>
                </a:gridCol>
                <a:gridCol w="915504">
                  <a:extLst>
                    <a:ext uri="{9D8B030D-6E8A-4147-A177-3AD203B41FA5}">
                      <a16:colId xmlns:a16="http://schemas.microsoft.com/office/drawing/2014/main" xmlns="" val="36378583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Причины заболеваний</a:t>
                      </a:r>
                      <a:endParaRPr lang="es-ES" sz="1600" b="1" i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36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A7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050" b="1" i="0" dirty="0">
                        <a:latin typeface="Gill Sans SemiBold" panose="020B0502020104020203" pitchFamily="34" charset="-79"/>
                        <a:cs typeface="Gill Sans SemiBold" panose="020B0502020104020203" pitchFamily="34" charset="-79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B7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E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984459"/>
                  </a:ext>
                </a:extLst>
              </a:tr>
            </a:tbl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A1F218FC-6994-4748-A4DE-A6CACF24DC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2" t="18776" r="31786" b="10139"/>
          <a:stretch/>
        </p:blipFill>
        <p:spPr>
          <a:xfrm>
            <a:off x="1219619" y="1717237"/>
            <a:ext cx="835572" cy="202256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E4AFB564-A900-7C46-B5C6-79BAE32D1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99" t="3088" r="22837"/>
          <a:stretch/>
        </p:blipFill>
        <p:spPr>
          <a:xfrm>
            <a:off x="2178208" y="1701700"/>
            <a:ext cx="835572" cy="204889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727B6377-2E30-434E-85C3-BA557635C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581" y="1643085"/>
            <a:ext cx="2582732" cy="214454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70920CCF-BEBA-0F40-B67C-1D41B0782B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1" t="19024" r="38081" b="4430"/>
          <a:stretch/>
        </p:blipFill>
        <p:spPr>
          <a:xfrm>
            <a:off x="3140070" y="1717237"/>
            <a:ext cx="835572" cy="202256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38F0CF28-08F9-7047-A230-E858A5AEBD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9" r="28494"/>
          <a:stretch/>
        </p:blipFill>
        <p:spPr>
          <a:xfrm>
            <a:off x="4085718" y="1690911"/>
            <a:ext cx="835572" cy="204889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2D41C3B-B979-C148-B149-886F7A837C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2" r="40219"/>
          <a:stretch/>
        </p:blipFill>
        <p:spPr>
          <a:xfrm>
            <a:off x="5034639" y="1701700"/>
            <a:ext cx="835572" cy="205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3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541D5584-348B-9BD1-04EA-E93F90F098E5}"/>
              </a:ext>
            </a:extLst>
          </p:cNvPr>
          <p:cNvGrpSpPr>
            <a:grpSpLocks/>
          </p:cNvGrpSpPr>
          <p:nvPr/>
        </p:nvGrpSpPr>
        <p:grpSpPr bwMode="auto">
          <a:xfrm>
            <a:off x="416135" y="3854589"/>
            <a:ext cx="6106951" cy="2582539"/>
            <a:chOff x="1204" y="3163"/>
            <a:chExt cx="8480" cy="3603"/>
          </a:xfrm>
        </p:grpSpPr>
        <p:sp>
          <p:nvSpPr>
            <p:cNvPr id="3" name="AutoShape 6">
              <a:extLst>
                <a:ext uri="{FF2B5EF4-FFF2-40B4-BE49-F238E27FC236}">
                  <a16:creationId xmlns:a16="http://schemas.microsoft.com/office/drawing/2014/main" xmlns="" id="{B25A3339-AAA4-734B-7A56-85F9E42C9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" y="3163"/>
              <a:ext cx="1658" cy="614"/>
            </a:xfrm>
            <a:prstGeom prst="roundRect">
              <a:avLst>
                <a:gd name="adj" fmla="val 16667"/>
              </a:avLst>
            </a:prstGeom>
            <a:solidFill>
              <a:srgbClr val="4F81BD"/>
            </a:solidFill>
            <a:ln w="31750">
              <a:solidFill>
                <a:srgbClr val="4F81BD"/>
              </a:solidFill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ctr"/>
              <a:r>
                <a:rPr lang="ru-RU" sz="1200" b="1" dirty="0">
                  <a:solidFill>
                    <a:srgbClr val="FFFFFF"/>
                  </a:solidFill>
                  <a:latin typeface="Calibri" pitchFamily="34" charset="0"/>
                </a:rPr>
                <a:t>Гормональные факторы</a:t>
              </a:r>
              <a:endParaRPr lang="es-ES" sz="1200" dirty="0"/>
            </a:p>
          </p:txBody>
        </p:sp>
        <p:sp>
          <p:nvSpPr>
            <p:cNvPr id="4" name="AutoShape 7">
              <a:extLst>
                <a:ext uri="{FF2B5EF4-FFF2-40B4-BE49-F238E27FC236}">
                  <a16:creationId xmlns:a16="http://schemas.microsoft.com/office/drawing/2014/main" xmlns="" id="{18C7E59A-C68A-4812-4C2A-1FECEBA2C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5" y="3163"/>
              <a:ext cx="6711" cy="614"/>
            </a:xfrm>
            <a:prstGeom prst="roundRect">
              <a:avLst>
                <a:gd name="adj" fmla="val 16667"/>
              </a:avLst>
            </a:prstGeom>
            <a:solidFill>
              <a:srgbClr val="4F81BD"/>
            </a:solidFill>
            <a:ln w="31750">
              <a:solidFill>
                <a:srgbClr val="4F81BD"/>
              </a:solidFill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ctr"/>
              <a:r>
                <a:rPr lang="ru-RU" sz="1600" b="1" dirty="0">
                  <a:solidFill>
                    <a:srgbClr val="FFFFFF"/>
                  </a:solidFill>
                  <a:latin typeface="Calibri" pitchFamily="34" charset="0"/>
                </a:rPr>
                <a:t>Роль в гормональном балансе</a:t>
              </a:r>
              <a:endParaRPr lang="es-ES" sz="1600" dirty="0"/>
            </a:p>
          </p:txBody>
        </p:sp>
        <p:sp>
          <p:nvSpPr>
            <p:cNvPr id="5" name="AutoShape 8">
              <a:extLst>
                <a:ext uri="{FF2B5EF4-FFF2-40B4-BE49-F238E27FC236}">
                  <a16:creationId xmlns:a16="http://schemas.microsoft.com/office/drawing/2014/main" xmlns="" id="{330DB7EE-A9D9-3B41-AAFC-1A3618D11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4" y="3935"/>
              <a:ext cx="6690" cy="1353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31750">
              <a:solidFill>
                <a:srgbClr val="4F81BD"/>
              </a:solidFill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ctr"/>
              <a:r>
                <a:rPr lang="ru-RU" sz="1400" dirty="0">
                  <a:latin typeface="Calibri" pitchFamily="34" charset="0"/>
                </a:rPr>
                <a:t>Увеличивает силу клеточных стенок, снижая окислительные особенности ауксина, вследствие чего повышается уровень ауксинов и соответственно их эффективность включая увеличение движения сахаров в плоды</a:t>
              </a:r>
              <a:endParaRPr lang="es-ES" sz="1400" dirty="0"/>
            </a:p>
          </p:txBody>
        </p:sp>
        <p:sp>
          <p:nvSpPr>
            <p:cNvPr id="6" name="AutoShape 9">
              <a:extLst>
                <a:ext uri="{FF2B5EF4-FFF2-40B4-BE49-F238E27FC236}">
                  <a16:creationId xmlns:a16="http://schemas.microsoft.com/office/drawing/2014/main" xmlns="" id="{E5CDE94C-F3DD-3100-3DD5-1654D92E5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5375"/>
              <a:ext cx="6690" cy="1391"/>
            </a:xfrm>
            <a:prstGeom prst="roundRect">
              <a:avLst>
                <a:gd name="adj" fmla="val 13431"/>
              </a:avLst>
            </a:prstGeom>
            <a:solidFill>
              <a:srgbClr val="FFFFFF"/>
            </a:solidFill>
            <a:ln w="31750">
              <a:solidFill>
                <a:srgbClr val="4F81BD"/>
              </a:solidFill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ctr"/>
              <a:r>
                <a:rPr lang="ru-RU" sz="1400" dirty="0"/>
                <a:t>Структурная составляющая клеточных стенок и мембран, участвующих в пути гормональной сигнализации и в транспортной регуляции ауксинов, способствующих повышению механической устойчивости к болезням</a:t>
              </a:r>
              <a:endParaRPr lang="es-ES" sz="1400" dirty="0"/>
            </a:p>
          </p:txBody>
        </p:sp>
        <p:sp>
          <p:nvSpPr>
            <p:cNvPr id="7" name="AutoShape 10">
              <a:extLst>
                <a:ext uri="{FF2B5EF4-FFF2-40B4-BE49-F238E27FC236}">
                  <a16:creationId xmlns:a16="http://schemas.microsoft.com/office/drawing/2014/main" xmlns="" id="{4D5CB060-0EDC-5408-8A12-5E98E6E3D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6" y="3935"/>
              <a:ext cx="1656" cy="1353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31750">
              <a:solidFill>
                <a:srgbClr val="4F81BD"/>
              </a:solidFill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ctr"/>
              <a:endParaRPr lang="es-ES" sz="1200" dirty="0">
                <a:latin typeface="Calibri" pitchFamily="34" charset="0"/>
              </a:endParaRPr>
            </a:p>
            <a:p>
              <a:pPr algn="ctr"/>
              <a:r>
                <a:rPr lang="ru-RU" sz="1400" b="1" dirty="0">
                  <a:latin typeface="Calibri" pitchFamily="34" charset="0"/>
                </a:rPr>
                <a:t>Бор</a:t>
              </a:r>
              <a:endParaRPr lang="es-ES" sz="1400" b="1" dirty="0"/>
            </a:p>
          </p:txBody>
        </p:sp>
        <p:sp>
          <p:nvSpPr>
            <p:cNvPr id="8" name="AutoShape 11">
              <a:extLst>
                <a:ext uri="{FF2B5EF4-FFF2-40B4-BE49-F238E27FC236}">
                  <a16:creationId xmlns:a16="http://schemas.microsoft.com/office/drawing/2014/main" xmlns="" id="{362171A6-5442-B2FB-F7D6-D2C1A7872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7" y="5375"/>
              <a:ext cx="1625" cy="1391"/>
            </a:xfrm>
            <a:prstGeom prst="roundRect">
              <a:avLst>
                <a:gd name="adj" fmla="val 13431"/>
              </a:avLst>
            </a:prstGeom>
            <a:solidFill>
              <a:srgbClr val="FFFFFF"/>
            </a:solidFill>
            <a:ln w="31750">
              <a:solidFill>
                <a:srgbClr val="4F81BD"/>
              </a:solidFill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ctr"/>
              <a:endParaRPr lang="es-ES" sz="1200" dirty="0">
                <a:latin typeface="Calibri" pitchFamily="34" charset="0"/>
              </a:endParaRPr>
            </a:p>
            <a:p>
              <a:pPr algn="ctr"/>
              <a:r>
                <a:rPr lang="ru-RU" sz="1400" b="1" dirty="0">
                  <a:latin typeface="Calibri" pitchFamily="34" charset="0"/>
                </a:rPr>
                <a:t>Кальций</a:t>
              </a:r>
              <a:endParaRPr lang="es-ES" sz="1400" b="1" dirty="0"/>
            </a:p>
          </p:txBody>
        </p:sp>
      </p:grpSp>
      <p:pic>
        <p:nvPicPr>
          <p:cNvPr id="9" name="Picture 2" descr="http://www.smart-fertilizer.com/Cms_Data/Contents/smart-eng/Media/Articlephotos/Calcium-deficient-leaves.jpg">
            <a:extLst>
              <a:ext uri="{FF2B5EF4-FFF2-40B4-BE49-F238E27FC236}">
                <a16:creationId xmlns:a16="http://schemas.microsoft.com/office/drawing/2014/main" xmlns="" id="{8907BCCF-56ED-C7DE-E823-FFEFC86D0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511" y="683192"/>
            <a:ext cx="3065905" cy="240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eficiencia de calcio">
            <a:extLst>
              <a:ext uri="{FF2B5EF4-FFF2-40B4-BE49-F238E27FC236}">
                <a16:creationId xmlns:a16="http://schemas.microsoft.com/office/drawing/2014/main" xmlns="" id="{506F2227-CA47-1C74-0A07-932622C5B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511" y="3293715"/>
            <a:ext cx="3065905" cy="277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21">
            <a:extLst>
              <a:ext uri="{FF2B5EF4-FFF2-40B4-BE49-F238E27FC236}">
                <a16:creationId xmlns:a16="http://schemas.microsoft.com/office/drawing/2014/main" xmlns="" id="{E190ED90-3FF9-F036-830F-1C7AB58ECD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138" y="6065880"/>
            <a:ext cx="687523" cy="720000"/>
          </a:xfrm>
          <a:prstGeom prst="rect">
            <a:avLst/>
          </a:prstGeom>
        </p:spPr>
      </p:pic>
      <p:pic>
        <p:nvPicPr>
          <p:cNvPr id="12" name="Imagen 23">
            <a:extLst>
              <a:ext uri="{FF2B5EF4-FFF2-40B4-BE49-F238E27FC236}">
                <a16:creationId xmlns:a16="http://schemas.microsoft.com/office/drawing/2014/main" xmlns="" id="{28C4AE3B-0E99-620B-59FA-3AF58B0D1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6806" y="6146361"/>
            <a:ext cx="992550" cy="5815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208E451-F754-3767-5064-D5D65A09CA06}"/>
              </a:ext>
            </a:extLst>
          </p:cNvPr>
          <p:cNvSpPr/>
          <p:nvPr/>
        </p:nvSpPr>
        <p:spPr>
          <a:xfrm>
            <a:off x="158971" y="464762"/>
            <a:ext cx="6605921" cy="2438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eaLnBrk="0" hangingPunct="0">
              <a:lnSpc>
                <a:spcPct val="140000"/>
              </a:lnSpc>
              <a:spcBef>
                <a:spcPct val="20000"/>
              </a:spcBef>
            </a:pPr>
            <a:r>
              <a:rPr lang="ru-RU" dirty="0"/>
              <a:t>       </a:t>
            </a:r>
            <a:r>
              <a:rPr lang="ru-RU" b="1" dirty="0">
                <a:solidFill>
                  <a:srgbClr val="0070C0"/>
                </a:solidFill>
              </a:rPr>
              <a:t>Кальций</a:t>
            </a:r>
            <a:r>
              <a:rPr lang="ru-RU" dirty="0"/>
              <a:t> малоподвижный элемент, он следует за потоком транспирации воды, поэтому медленно перемещается в органы с низкой скоростью транспирации, плоды и почки. Как только он поступает в листья, кальций обездвиживается.</a:t>
            </a:r>
          </a:p>
          <a:p>
            <a:pPr marL="341313" indent="-341313" eaLnBrk="0" hangingPunct="0">
              <a:lnSpc>
                <a:spcPct val="140000"/>
              </a:lnSpc>
              <a:spcBef>
                <a:spcPct val="20000"/>
              </a:spcBef>
            </a:pPr>
            <a:r>
              <a:rPr lang="ru-RU" dirty="0"/>
              <a:t>       Как только запас кальция уменьшается, симптомы дефицита проявляются в молодых листьях и новых тканях.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0926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еленый, продажа, магазин, овощ&#10;&#10;Автоматически созданное описание">
            <a:extLst>
              <a:ext uri="{FF2B5EF4-FFF2-40B4-BE49-F238E27FC236}">
                <a16:creationId xmlns="" xmlns:a16="http://schemas.microsoft.com/office/drawing/2014/main" id="{05F209C9-BF9B-B817-A76E-479D10ECB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06" y="-4197"/>
            <a:ext cx="5146648" cy="6862197"/>
          </a:xfrm>
          <a:prstGeom prst="rect">
            <a:avLst/>
          </a:prstGeom>
        </p:spPr>
      </p:pic>
      <p:pic>
        <p:nvPicPr>
          <p:cNvPr id="5" name="Рисунок 4" descr="Изображение выглядит как фрукт, продажа&#10;&#10;Автоматически созданное описание">
            <a:extLst>
              <a:ext uri="{FF2B5EF4-FFF2-40B4-BE49-F238E27FC236}">
                <a16:creationId xmlns="" xmlns:a16="http://schemas.microsoft.com/office/drawing/2014/main" id="{30B3649D-C5CA-30F8-0168-EF3156BAE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9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09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C79FF6-9D36-4B2F-86D2-3D6CA654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4" y="5894705"/>
            <a:ext cx="10549466" cy="9652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Растение в стрессе это как ребёнок или больной которого нужно кормить с ложечки и обработка через лист это и есть та самая ложечка.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D47A29-55DB-4B0A-B09C-7217B6A3C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" y="0"/>
            <a:ext cx="9153586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27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893" y="196825"/>
            <a:ext cx="9466791" cy="7175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Дать питание – хорошо.</a:t>
            </a:r>
            <a:br>
              <a:rPr lang="ru-RU" b="1" dirty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671DC92-8822-4E69-981C-C97B7735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84" y="914400"/>
            <a:ext cx="8915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576DC2-A89E-41E5-ABE4-F1F3DE0B6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" y="409575"/>
            <a:ext cx="11858625" cy="8957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Но важно создать условия для усвоения данное питания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F2781E6-833D-4CB2-B39B-7E22610A7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305325"/>
            <a:ext cx="8324850" cy="55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22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04825" y="82013"/>
            <a:ext cx="11277600" cy="9885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tx1"/>
                </a:solidFill>
              </a:rPr>
              <a:t>Дать полноценное питание = обеспечить топливом.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Создать благоприятный гормональный фон = создать двигатель, который будет это топливо сжигать.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5841496"/>
            <a:ext cx="11893609" cy="12348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400" dirty="0">
                <a:solidFill>
                  <a:schemeClr val="tx1"/>
                </a:solidFill>
              </a:rPr>
              <a:t>Можно условно считать, что если питание для растений является “топливом”, то гормоны - это “двигатель”, который позволяет это “топливо” сжигать и использовать для роста и развития растений. Гормоны регулируют многие процессы в растениях, включая усвоение питательных веществ, рост клеток, цветение и созревание плодов. Они действуют как сигналы, которые активируют или подавляют определенные гены и ферменты, обеспечивая таким образом “сжигание” питательных веществ для нужд растения.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40" y="1182901"/>
            <a:ext cx="8269006" cy="46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66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406CBF-3429-407A-BB7F-6A48B381C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0C3EE0F-9706-4538-96E9-ABE5450FF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-2197"/>
            <a:ext cx="11000316" cy="686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84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CE5CB4-08D4-4FAD-BE50-09BBB9820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C6E5AB-5680-4EE7-8300-1E843890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-19567"/>
            <a:ext cx="10372725" cy="687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67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3497D8-A26E-4957-8220-D32592BC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20" y="1147445"/>
            <a:ext cx="10967720" cy="378015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В каждом случае решение о применении листового внесения элементов питания определяется величиной потерь урожая, связанной с конкретным дефицитом на начальных этапах его развития.</a:t>
            </a:r>
            <a:br>
              <a:rPr lang="ru-RU" b="1" dirty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79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2DE4E0-9E70-4CA1-A2FA-33A2CBC2D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29" y="294472"/>
            <a:ext cx="9342966" cy="94303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Что эффективнее для борьбы со стрессом у растений?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55D0DCBE-080C-4C67-9BB5-4042F972047A}"/>
              </a:ext>
            </a:extLst>
          </p:cNvPr>
          <p:cNvGrpSpPr/>
          <p:nvPr/>
        </p:nvGrpSpPr>
        <p:grpSpPr>
          <a:xfrm>
            <a:off x="352495" y="1351947"/>
            <a:ext cx="5954838" cy="5421131"/>
            <a:chOff x="352495" y="1351947"/>
            <a:chExt cx="5954838" cy="5421131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2C2AA3FA-89C5-4C7F-AD10-7F634475BB29}"/>
                </a:ext>
              </a:extLst>
            </p:cNvPr>
            <p:cNvSpPr/>
            <p:nvPr/>
          </p:nvSpPr>
          <p:spPr>
            <a:xfrm>
              <a:off x="1553370" y="1351947"/>
              <a:ext cx="3371056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solidFill>
                    <a:srgbClr val="45525D"/>
                  </a:solidFill>
                  <a:latin typeface="Montserrat"/>
                </a:rPr>
                <a:t>АМИНОКИСЛОТЫ</a:t>
              </a:r>
            </a:p>
            <a:p>
              <a:endParaRPr lang="ru-RU" dirty="0">
                <a:solidFill>
                  <a:srgbClr val="45525D"/>
                </a:solidFill>
                <a:latin typeface="Montserrat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844C4013-AFD6-4C8B-A0A1-043D4B87C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495" y="2240785"/>
              <a:ext cx="5954838" cy="4532293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8E36C40A-A798-4AB7-9EB3-0696A432CC56}"/>
              </a:ext>
            </a:extLst>
          </p:cNvPr>
          <p:cNvGrpSpPr/>
          <p:nvPr/>
        </p:nvGrpSpPr>
        <p:grpSpPr>
          <a:xfrm>
            <a:off x="6237162" y="1351946"/>
            <a:ext cx="5954838" cy="5306690"/>
            <a:chOff x="6237162" y="1351946"/>
            <a:chExt cx="5954838" cy="530669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A663706B-06AC-4965-9D90-906066E4D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734" t="-1" r="5078" b="560"/>
            <a:stretch/>
          </p:blipFill>
          <p:spPr>
            <a:xfrm>
              <a:off x="6237162" y="2221736"/>
              <a:ext cx="5954838" cy="4436900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6A449F2A-252A-45C0-BB77-267BFB10076D}"/>
                </a:ext>
              </a:extLst>
            </p:cNvPr>
            <p:cNvSpPr/>
            <p:nvPr/>
          </p:nvSpPr>
          <p:spPr>
            <a:xfrm>
              <a:off x="6991349" y="1351946"/>
              <a:ext cx="3647281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solidFill>
                    <a:srgbClr val="45525D"/>
                  </a:solidFill>
                  <a:latin typeface="Montserrat"/>
                </a:rPr>
                <a:t>МИКРОЭЛЕМЕНТЫ?</a:t>
              </a:r>
            </a:p>
            <a:p>
              <a:endParaRPr lang="ru-RU" dirty="0">
                <a:solidFill>
                  <a:srgbClr val="45525D"/>
                </a:solidFill>
                <a:latin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11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C5B29EE-D9E3-4E45-A09B-C08DC8F70F1C}"/>
              </a:ext>
            </a:extLst>
          </p:cNvPr>
          <p:cNvSpPr/>
          <p:nvPr/>
        </p:nvSpPr>
        <p:spPr>
          <a:xfrm>
            <a:off x="848253" y="158244"/>
            <a:ext cx="9401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5525D"/>
                </a:solidFill>
                <a:latin typeface="Trebuchet MS" panose="020B0603020202020204" pitchFamily="34" charset="0"/>
              </a:rPr>
              <a:t>Наиболее доступным и эффективным инструментом управления стрессом является применение продуктов на основе свободных аминокислот.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C729298-1114-4734-AD5E-E79EDA7F4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27" y="1358573"/>
            <a:ext cx="9816048" cy="549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15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B8A07D3-559A-4574-B046-C9DB8D21A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686" y="-26635"/>
            <a:ext cx="9250763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2D42AB0F-1E54-4EC6-93DD-54BF42272C0F}"/>
              </a:ext>
            </a:extLst>
          </p:cNvPr>
          <p:cNvSpPr txBox="1">
            <a:spLocks/>
          </p:cNvSpPr>
          <p:nvPr/>
        </p:nvSpPr>
        <p:spPr>
          <a:xfrm>
            <a:off x="5677957" y="2535589"/>
            <a:ext cx="4580467" cy="58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chemeClr val="tx1"/>
                </a:solidFill>
              </a:rPr>
              <a:t>2. Накормить.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4842B4-125B-4EAF-91CF-0FD3746E7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884" y="734880"/>
            <a:ext cx="7457015" cy="7991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tx1"/>
                </a:solidFill>
              </a:rPr>
              <a:t>1. Вывести растение из состояния стресса (вылечить).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4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DD29EA-6D03-4A53-97AB-8A2D62350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92" y="267232"/>
            <a:ext cx="10752666" cy="108712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Препарат </a:t>
            </a:r>
            <a:r>
              <a:rPr lang="ru-RU" sz="2800" b="1" dirty="0" err="1">
                <a:solidFill>
                  <a:schemeClr val="tx1"/>
                </a:solidFill>
              </a:rPr>
              <a:t>Столлер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Гроус</a:t>
            </a:r>
            <a:r>
              <a:rPr lang="ru-RU" sz="2800" b="1" dirty="0">
                <a:solidFill>
                  <a:schemeClr val="tx1"/>
                </a:solidFill>
              </a:rPr>
              <a:t> – высокоэффективный биостимулятор на основе аминокислот.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D3D4481-37BE-4B29-980F-FEFE6968E3C3}"/>
              </a:ext>
            </a:extLst>
          </p:cNvPr>
          <p:cNvSpPr/>
          <p:nvPr/>
        </p:nvSpPr>
        <p:spPr>
          <a:xfrm>
            <a:off x="4203699" y="2411651"/>
            <a:ext cx="657860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YS Text"/>
              </a:rPr>
              <a:t>Содержит в своем составе:</a:t>
            </a:r>
          </a:p>
          <a:p>
            <a:r>
              <a:rPr lang="ru-RU" sz="2000" dirty="0">
                <a:latin typeface="YS Text"/>
              </a:rPr>
              <a:t>19 </a:t>
            </a:r>
            <a:r>
              <a:rPr lang="ru-RU" sz="2000" dirty="0" err="1">
                <a:latin typeface="YS Text"/>
              </a:rPr>
              <a:t>селектированных</a:t>
            </a:r>
            <a:r>
              <a:rPr lang="ru-RU" sz="2000" dirty="0">
                <a:latin typeface="YS Text"/>
              </a:rPr>
              <a:t> </a:t>
            </a:r>
            <a:r>
              <a:rPr lang="en-US" sz="2000" dirty="0">
                <a:latin typeface="YS Text"/>
              </a:rPr>
              <a:t>L-</a:t>
            </a:r>
            <a:r>
              <a:rPr lang="ru-RU" sz="2000" dirty="0">
                <a:latin typeface="YS Text"/>
              </a:rPr>
              <a:t>аминокислот (растительного происхождения)</a:t>
            </a:r>
          </a:p>
          <a:p>
            <a:r>
              <a:rPr lang="ru-RU" sz="2000" dirty="0">
                <a:latin typeface="YS Text"/>
              </a:rPr>
              <a:t>А также </a:t>
            </a:r>
            <a:r>
              <a:rPr lang="en-US" sz="2000" dirty="0">
                <a:latin typeface="YS Text"/>
              </a:rPr>
              <a:t>Mn</a:t>
            </a:r>
            <a:r>
              <a:rPr lang="ru-RU" sz="2000" dirty="0">
                <a:latin typeface="YS Text"/>
              </a:rPr>
              <a:t> и</a:t>
            </a:r>
            <a:r>
              <a:rPr lang="en-US" sz="2000" dirty="0">
                <a:latin typeface="YS Text"/>
              </a:rPr>
              <a:t> Zn</a:t>
            </a:r>
            <a:r>
              <a:rPr lang="ru-RU" sz="2000" dirty="0">
                <a:latin typeface="YS Text"/>
              </a:rPr>
              <a:t>.</a:t>
            </a:r>
          </a:p>
          <a:p>
            <a:r>
              <a:rPr lang="ru-RU" sz="2000" dirty="0">
                <a:latin typeface="YS Text"/>
              </a:rPr>
              <a:t>Не содержит аминокислот, которые способствуют синтезу этилена и </a:t>
            </a:r>
            <a:r>
              <a:rPr lang="ru-RU" sz="2000" dirty="0" err="1">
                <a:latin typeface="YS Text"/>
              </a:rPr>
              <a:t>абсцизовой</a:t>
            </a:r>
            <a:r>
              <a:rPr lang="ru-RU" sz="2000" dirty="0">
                <a:latin typeface="YS Text"/>
              </a:rPr>
              <a:t> кислоты.</a:t>
            </a:r>
          </a:p>
          <a:p>
            <a:r>
              <a:rPr lang="ru-RU" sz="2000" dirty="0">
                <a:latin typeface="YS Text"/>
              </a:rPr>
              <a:t>В препарате </a:t>
            </a:r>
            <a:r>
              <a:rPr lang="ru-RU" sz="2000" dirty="0" err="1">
                <a:latin typeface="YS Text"/>
              </a:rPr>
              <a:t>Столлер</a:t>
            </a:r>
            <a:r>
              <a:rPr lang="ru-RU" sz="2000" dirty="0">
                <a:latin typeface="YS Text"/>
              </a:rPr>
              <a:t> </a:t>
            </a:r>
            <a:r>
              <a:rPr lang="ru-RU" sz="2000" dirty="0" err="1">
                <a:latin typeface="YS Text"/>
              </a:rPr>
              <a:t>Гроус</a:t>
            </a:r>
            <a:r>
              <a:rPr lang="ru-RU" sz="2000" dirty="0">
                <a:latin typeface="YS Text"/>
              </a:rPr>
              <a:t> </a:t>
            </a:r>
            <a:r>
              <a:rPr lang="ru-RU" sz="2000" dirty="0" err="1">
                <a:latin typeface="YS Text"/>
              </a:rPr>
              <a:t>селектированы</a:t>
            </a:r>
            <a:r>
              <a:rPr lang="ru-RU" sz="2000" dirty="0">
                <a:latin typeface="YS Text"/>
              </a:rPr>
              <a:t> самые энергозатратные и необходимые для преодоления стресса аминокислоты.</a:t>
            </a:r>
          </a:p>
          <a:p>
            <a:r>
              <a:rPr lang="ru-RU" sz="2000" dirty="0">
                <a:latin typeface="YS Text"/>
              </a:rPr>
              <a:t>Препарат производится по технологии, полностью исключающей разрушение аминокислот при их вытяжке из растительного сырья.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C3AB334-66F8-4307-81F6-8FDCD645D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354352"/>
            <a:ext cx="3733483" cy="622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75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6CB3759-A4B1-468D-B6BA-7F9237AB265E}"/>
              </a:ext>
            </a:extLst>
          </p:cNvPr>
          <p:cNvSpPr/>
          <p:nvPr/>
        </p:nvSpPr>
        <p:spPr>
          <a:xfrm>
            <a:off x="3982720" y="1433512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YS Text"/>
              </a:rPr>
              <a:t>Гормональный уровень в растении может влиять на усвоение питательных веществ, регулируя процессы роста и развития. Например, ауксины (гормоны роста) стимулируют растяжение клеток и удлинение побегов, что может влиять на поглощение воды и минеральных веществ. Цитокинины (регуляторы клеточного деления) могут стимулировать деление клеток и образование новых корней, что также влияет на поглощение питательных веществ. Гиббереллины (стимуляторы цветения) могут регулировать усвоение фосфора и калия, необходимых для цветения и плодоношения. Таким образом, гормональный баланс в растении играет важную роль в регулировании усвоения питательных веществ.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21F6966-0C9A-4C88-9E9D-A36433F3A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48" y="1291272"/>
            <a:ext cx="2760663" cy="464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31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interessno.ru/wp-content/uploads/2020/09/alike-wjt6j-1.webp"/>
          <p:cNvSpPr>
            <a:spLocks noChangeAspect="1" noChangeArrowheads="1"/>
          </p:cNvSpPr>
          <p:nvPr/>
        </p:nvSpPr>
        <p:spPr bwMode="auto">
          <a:xfrm>
            <a:off x="1588959" y="2858229"/>
            <a:ext cx="304800" cy="125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67" y="3691486"/>
            <a:ext cx="5717414" cy="30505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21D0FC7-2D9C-4696-B11E-E3C374F07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6" y="3696006"/>
            <a:ext cx="4790474" cy="3193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6" y="564202"/>
            <a:ext cx="4790474" cy="29223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6" y="50167"/>
            <a:ext cx="10840452" cy="609085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chemeClr val="tx1"/>
                </a:solidFill>
              </a:rPr>
              <a:t>Современные передовые знания на службе у сельского хозяйства.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C85F0F9-A3F6-41AD-8D4C-0CC0DBC97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367" y="564202"/>
            <a:ext cx="5649833" cy="294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99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889" y="172994"/>
            <a:ext cx="9463445" cy="106268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Биостимуляторы – эффективный и надёжный инструмент для борьбы со стрессом.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53" y="1378551"/>
            <a:ext cx="7781855" cy="51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66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69" y="723900"/>
            <a:ext cx="8194389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79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00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787823" y="0"/>
            <a:ext cx="9699202" cy="6858000"/>
            <a:chOff x="1488038" y="977953"/>
            <a:chExt cx="8537411" cy="588004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038" y="977953"/>
              <a:ext cx="8537411" cy="5880047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C3AB334-66F8-4307-81F6-8FDCD645D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1980" y="988937"/>
              <a:ext cx="2066323" cy="3443872"/>
            </a:xfrm>
            <a:prstGeom prst="rect">
              <a:avLst/>
            </a:prstGeom>
          </p:spPr>
        </p:pic>
      </p:grp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AF02146-6FC1-4494-8497-851BE72BA598}"/>
              </a:ext>
            </a:extLst>
          </p:cNvPr>
          <p:cNvSpPr txBox="1">
            <a:spLocks/>
          </p:cNvSpPr>
          <p:nvPr/>
        </p:nvSpPr>
        <p:spPr>
          <a:xfrm>
            <a:off x="3508360" y="180975"/>
            <a:ext cx="6908589" cy="57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b="1" dirty="0">
                <a:solidFill>
                  <a:schemeClr val="bg1"/>
                </a:solidFill>
              </a:rPr>
              <a:t>СТАТЬ ЧЕМПИОНОМ, ЧТОБЫ ПОБЕДИТЬ!</a:t>
            </a:r>
          </a:p>
        </p:txBody>
      </p:sp>
    </p:spTree>
    <p:extLst>
      <p:ext uri="{BB962C8B-B14F-4D97-AF65-F5344CB8AC3E}">
        <p14:creationId xmlns:p14="http://schemas.microsoft.com/office/powerpoint/2010/main" val="987961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BA2E79-FB79-48E2-B309-B791A03AC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Фолиарные (листовые) подкормки наиболее эффективны: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BA27F2-3998-41C8-9074-30923621E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если погодные условия ограничивают доступность питательных веществ из почвы;</a:t>
            </a:r>
          </a:p>
          <a:p>
            <a:pPr lvl="0"/>
            <a:r>
              <a:rPr lang="ru-RU" dirty="0"/>
              <a:t>в условиях вымывания или химической связанности элементов питания в почве;</a:t>
            </a:r>
          </a:p>
          <a:p>
            <a:pPr lvl="0"/>
            <a:r>
              <a:rPr lang="ru-RU" dirty="0"/>
              <a:t>когда стадия роста, потребность растений и внешние условия ограничивают потребление и логистику питательных веществ к критическим органам и тканям.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353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813" t="9080" r="21270" b="11899"/>
          <a:stretch/>
        </p:blipFill>
        <p:spPr>
          <a:xfrm>
            <a:off x="214185" y="548527"/>
            <a:ext cx="9868930" cy="630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76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95843D-B0D1-42A5-B4D2-2DF283A8B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4" y="558800"/>
            <a:ext cx="10677525" cy="1239520"/>
          </a:xfrm>
        </p:spPr>
        <p:txBody>
          <a:bodyPr>
            <a:noAutofit/>
          </a:bodyPr>
          <a:lstStyle/>
          <a:p>
            <a:pPr algn="ctr"/>
            <a:r>
              <a:rPr lang="ru-RU" sz="2800" b="1" u="sng" dirty="0">
                <a:solidFill>
                  <a:schemeClr val="tx1"/>
                </a:solidFill>
              </a:rPr>
              <a:t>Биостимуляторы ускоряют физиологические процессы, происходящие внутри растений.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09190F8-24A2-425D-BB32-1C4FC64FB6B9}"/>
              </a:ext>
            </a:extLst>
          </p:cNvPr>
          <p:cNvSpPr txBox="1">
            <a:spLocks/>
          </p:cNvSpPr>
          <p:nvPr/>
        </p:nvSpPr>
        <p:spPr>
          <a:xfrm>
            <a:off x="2419350" y="2127250"/>
            <a:ext cx="3352800" cy="43815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u="sng" dirty="0">
                <a:solidFill>
                  <a:schemeClr val="tx1"/>
                </a:solidFill>
              </a:rPr>
              <a:t>Аминокислоты:</a:t>
            </a:r>
          </a:p>
          <a:p>
            <a:endParaRPr lang="ru-RU" sz="2600" dirty="0">
              <a:solidFill>
                <a:schemeClr val="tx1"/>
              </a:solidFill>
            </a:endParaRPr>
          </a:p>
          <a:p>
            <a:r>
              <a:rPr lang="ru-RU" sz="2600" dirty="0">
                <a:solidFill>
                  <a:schemeClr val="tx1"/>
                </a:solidFill>
              </a:rPr>
              <a:t>- играют важную роль в образовании белков и других биологически активных веществ, необходимых для роста и развития растений. </a:t>
            </a:r>
          </a:p>
          <a:p>
            <a:r>
              <a:rPr lang="ru-RU" sz="2600" dirty="0">
                <a:solidFill>
                  <a:schemeClr val="tx1"/>
                </a:solidFill>
              </a:rPr>
              <a:t>- также участвуют в процессах фотосинтеза, дыхания и обмена веществ, что способствует ускорению физиологических процессов в растениях.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79074A5-8389-47FF-A037-3D6BC1EE2CC0}"/>
              </a:ext>
            </a:extLst>
          </p:cNvPr>
          <p:cNvSpPr txBox="1">
            <a:spLocks/>
          </p:cNvSpPr>
          <p:nvPr/>
        </p:nvSpPr>
        <p:spPr>
          <a:xfrm>
            <a:off x="5734050" y="2017712"/>
            <a:ext cx="3135630" cy="47847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u="sng" dirty="0">
                <a:solidFill>
                  <a:schemeClr val="tx1"/>
                </a:solidFill>
              </a:rPr>
              <a:t>Фитогормоны:</a:t>
            </a:r>
          </a:p>
          <a:p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>
                <a:solidFill>
                  <a:schemeClr val="tx1"/>
                </a:solidFill>
              </a:rPr>
              <a:t>- положительно влияют на ускорение физиологических процессов в растениях. - регулируют рост и развитие растений, </a:t>
            </a:r>
          </a:p>
          <a:p>
            <a:r>
              <a:rPr lang="ru-RU" sz="2000" dirty="0">
                <a:solidFill>
                  <a:schemeClr val="tx1"/>
                </a:solidFill>
              </a:rPr>
              <a:t>- отвечают за процессы </a:t>
            </a:r>
            <a:r>
              <a:rPr lang="ru-RU" sz="2000" dirty="0" err="1">
                <a:solidFill>
                  <a:schemeClr val="tx1"/>
                </a:solidFill>
              </a:rPr>
              <a:t>цветения,плодоношения</a:t>
            </a:r>
            <a:r>
              <a:rPr lang="ru-RU" sz="2000" dirty="0">
                <a:solidFill>
                  <a:schemeClr val="tx1"/>
                </a:solidFill>
              </a:rPr>
              <a:t> и старения. </a:t>
            </a:r>
          </a:p>
          <a:p>
            <a:r>
              <a:rPr lang="ru-RU" sz="2000" dirty="0">
                <a:solidFill>
                  <a:schemeClr val="tx1"/>
                </a:solidFill>
              </a:rPr>
              <a:t>- участвуют в регуляции обмена веществ и защите растений от стрессовых факторов.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CC1C7EA-379C-45EC-B83A-913B7AD9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530" y="1622421"/>
            <a:ext cx="2771777" cy="46196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962C54-9ED2-459C-B971-B2ABAE225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225" y="1539872"/>
            <a:ext cx="2843428" cy="478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05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95843D-B0D1-42A5-B4D2-2DF283A8B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4" y="558800"/>
            <a:ext cx="10677525" cy="1239520"/>
          </a:xfrm>
        </p:spPr>
        <p:txBody>
          <a:bodyPr>
            <a:noAutofit/>
          </a:bodyPr>
          <a:lstStyle/>
          <a:p>
            <a:pPr algn="ctr"/>
            <a:r>
              <a:rPr lang="ru-RU" sz="2800" b="1" u="sng" dirty="0">
                <a:solidFill>
                  <a:schemeClr val="tx1"/>
                </a:solidFill>
              </a:rPr>
              <a:t>Биостимуляторы являются проводниками или транспортерами питательных веществ.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BA34EC2-7DDA-4B59-A9F3-5EE68C858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20" y="1963416"/>
            <a:ext cx="2771777" cy="46196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C111A98-A235-48F8-AA74-0112A4736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1798319"/>
            <a:ext cx="2843428" cy="478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51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166A96A-2833-4161-ABF1-3AFB8687F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717550"/>
            <a:ext cx="9210675" cy="6140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D1C01F-7473-488C-ACBD-420940868803}"/>
              </a:ext>
            </a:extLst>
          </p:cNvPr>
          <p:cNvSpPr txBox="1"/>
          <p:nvPr/>
        </p:nvSpPr>
        <p:spPr>
          <a:xfrm>
            <a:off x="2381250" y="132775"/>
            <a:ext cx="6381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87870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DDDF8A-533C-4531-A8F2-E584504E6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715" y="1181099"/>
            <a:ext cx="3977570" cy="5857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480EF3-42E3-47C9-A18A-BAEA99A83E23}"/>
              </a:ext>
            </a:extLst>
          </p:cNvPr>
          <p:cNvSpPr txBox="1"/>
          <p:nvPr/>
        </p:nvSpPr>
        <p:spPr>
          <a:xfrm>
            <a:off x="5305425" y="2047300"/>
            <a:ext cx="6381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Горин Павел</a:t>
            </a:r>
          </a:p>
          <a:p>
            <a:r>
              <a:rPr lang="ru-RU" sz="3200" b="1" dirty="0"/>
              <a:t>Управляющий</a:t>
            </a:r>
          </a:p>
          <a:p>
            <a:r>
              <a:rPr lang="ru-RU" sz="3200" b="1" dirty="0"/>
              <a:t>ООО АПК «ПОВОЛЖЬЕ»</a:t>
            </a:r>
          </a:p>
          <a:p>
            <a:r>
              <a:rPr lang="en-US" sz="3200" b="1" dirty="0">
                <a:hlinkClick r:id="rId3"/>
              </a:rPr>
              <a:t>www.apk-volga.ru</a:t>
            </a:r>
            <a:endParaRPr lang="ru-RU" sz="3200" b="1" dirty="0"/>
          </a:p>
          <a:p>
            <a:r>
              <a:rPr lang="ru-RU" sz="3200" b="1" dirty="0"/>
              <a:t>+7-963-109-31-10</a:t>
            </a:r>
          </a:p>
        </p:txBody>
      </p:sp>
    </p:spTree>
    <p:extLst>
      <p:ext uri="{BB962C8B-B14F-4D97-AF65-F5344CB8AC3E}">
        <p14:creationId xmlns:p14="http://schemas.microsoft.com/office/powerpoint/2010/main" val="2646861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72C280-9491-4ED2-82CB-7A05F1CA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chemeClr val="tx1"/>
                </a:solidFill>
              </a:rPr>
              <a:t>Эффективность подкормок микроэлементами может зависеть от их способности переноситься в другие органы растений (мобильности).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DCC0C23-2D91-4344-8D46-1041B4D27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отношении подвижности по флоэме они делятся на:</a:t>
            </a:r>
          </a:p>
          <a:p>
            <a:pPr marL="0" indent="0">
              <a:buNone/>
            </a:pPr>
            <a:endParaRPr lang="ru-RU" dirty="0"/>
          </a:p>
          <a:p>
            <a:pPr lvl="0"/>
            <a:r>
              <a:rPr lang="ru-RU" dirty="0"/>
              <a:t>высокомобильные (N, P, K, </a:t>
            </a:r>
            <a:r>
              <a:rPr lang="ru-RU" dirty="0" err="1"/>
              <a:t>Mg</a:t>
            </a:r>
            <a:r>
              <a:rPr lang="ru-RU" dirty="0"/>
              <a:t>, S);</a:t>
            </a:r>
          </a:p>
          <a:p>
            <a:pPr lvl="0"/>
            <a:r>
              <a:rPr lang="ru-RU" dirty="0"/>
              <a:t>условно мобильные (</a:t>
            </a:r>
            <a:r>
              <a:rPr lang="ru-RU" dirty="0" err="1"/>
              <a:t>Fe</a:t>
            </a:r>
            <a:r>
              <a:rPr lang="ru-RU" dirty="0"/>
              <a:t>, </a:t>
            </a:r>
            <a:r>
              <a:rPr lang="ru-RU" dirty="0" err="1"/>
              <a:t>Zn</a:t>
            </a:r>
            <a:r>
              <a:rPr lang="ru-RU" dirty="0"/>
              <a:t>, </a:t>
            </a:r>
            <a:r>
              <a:rPr lang="ru-RU" dirty="0" err="1"/>
              <a:t>Cu</a:t>
            </a:r>
            <a:r>
              <a:rPr lang="ru-RU" dirty="0"/>
              <a:t>, B, </a:t>
            </a:r>
            <a:r>
              <a:rPr lang="ru-RU" dirty="0" err="1"/>
              <a:t>Mo</a:t>
            </a:r>
            <a:r>
              <a:rPr lang="ru-RU" dirty="0"/>
              <a:t>);</a:t>
            </a:r>
          </a:p>
          <a:p>
            <a:pPr lvl="0"/>
            <a:r>
              <a:rPr lang="ru-RU" dirty="0"/>
              <a:t>практически немобильные (не передвигаются от старых листьев к молодым — </a:t>
            </a:r>
            <a:r>
              <a:rPr lang="ru-RU" dirty="0" err="1"/>
              <a:t>Ca</a:t>
            </a:r>
            <a:r>
              <a:rPr lang="ru-RU" dirty="0"/>
              <a:t>, </a:t>
            </a:r>
            <a:r>
              <a:rPr lang="ru-RU" dirty="0" err="1"/>
              <a:t>Mn</a:t>
            </a:r>
            <a:r>
              <a:rPr lang="ru-RU" dirty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634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AD6F49-3668-4453-869F-9A6B01009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933" y="2095500"/>
            <a:ext cx="9809691" cy="14859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Генетический потенциал определяет </a:t>
            </a:r>
            <a:r>
              <a:rPr lang="ru-RU" sz="2400" b="1" u="sng" dirty="0">
                <a:solidFill>
                  <a:schemeClr val="tx1"/>
                </a:solidFill>
              </a:rPr>
              <a:t>способность</a:t>
            </a:r>
            <a:r>
              <a:rPr lang="ru-RU" sz="2400" b="1" dirty="0">
                <a:solidFill>
                  <a:schemeClr val="tx1"/>
                </a:solidFill>
              </a:rPr>
              <a:t> растения к росту, развитию, устойчивости к заболеваниям и вредителям, а также к адаптации к различным условиям окружающей среды.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FD2DEF70-FC8F-49A0-94C1-B7DB5634727A}"/>
              </a:ext>
            </a:extLst>
          </p:cNvPr>
          <p:cNvSpPr txBox="1">
            <a:spLocks/>
          </p:cNvSpPr>
          <p:nvPr/>
        </p:nvSpPr>
        <p:spPr>
          <a:xfrm>
            <a:off x="905933" y="4276725"/>
            <a:ext cx="10609792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>
                <a:solidFill>
                  <a:schemeClr val="tx1"/>
                </a:solidFill>
              </a:rPr>
              <a:t>На конечный результат - урожай – напрямую влияет конверсия – того количества плодов, которое будет сформировано из цветков, и то количество цветков, которое растение заложит изначально.</a:t>
            </a:r>
            <a:br>
              <a:rPr lang="ru-RU" sz="2000">
                <a:solidFill>
                  <a:schemeClr val="tx1"/>
                </a:solidFill>
              </a:rPr>
            </a:br>
            <a:r>
              <a:rPr lang="ru-RU" sz="2000">
                <a:solidFill>
                  <a:schemeClr val="tx1"/>
                </a:solidFill>
              </a:rPr>
              <a:t/>
            </a:r>
            <a:br>
              <a:rPr lang="ru-RU" sz="2000">
                <a:solidFill>
                  <a:schemeClr val="tx1"/>
                </a:solidFill>
              </a:rPr>
            </a:br>
            <a:r>
              <a:rPr lang="ru-RU" sz="2000">
                <a:solidFill>
                  <a:schemeClr val="tx1"/>
                </a:solidFill>
              </a:rPr>
              <a:t>Даже в условиях защищённого грунта создать идеальные внешние условия для растений далеко не всегда удаётся. </a:t>
            </a:r>
            <a:br>
              <a:rPr lang="ru-RU" sz="2000">
                <a:solidFill>
                  <a:schemeClr val="tx1"/>
                </a:solidFill>
              </a:rPr>
            </a:br>
            <a:r>
              <a:rPr lang="ru-RU" sz="2000">
                <a:solidFill>
                  <a:schemeClr val="tx1"/>
                </a:solidFill>
              </a:rPr>
              <a:t/>
            </a:r>
            <a:br>
              <a:rPr lang="ru-RU" sz="2000">
                <a:solidFill>
                  <a:schemeClr val="tx1"/>
                </a:solidFill>
              </a:rPr>
            </a:br>
            <a:r>
              <a:rPr lang="ru-RU" sz="2000">
                <a:solidFill>
                  <a:schemeClr val="tx1"/>
                </a:solidFill>
              </a:rPr>
              <a:t/>
            </a:r>
            <a:br>
              <a:rPr lang="ru-RU" sz="200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74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E916DF-50C0-474C-8DC0-14100EEEF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758" y="209550"/>
            <a:ext cx="9276291" cy="97155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Факторы, определяющие подвижность элементов в почве и их поступления в растения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E21B4D52-85C6-4D96-926B-BD67E805D1ED}"/>
              </a:ext>
            </a:extLst>
          </p:cNvPr>
          <p:cNvGraphicFramePr>
            <a:graphicFrameLocks noGrp="1"/>
          </p:cNvGraphicFramePr>
          <p:nvPr/>
        </p:nvGraphicFramePr>
        <p:xfrm>
          <a:off x="0" y="1038226"/>
          <a:ext cx="12192000" cy="5991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9850">
                  <a:extLst>
                    <a:ext uri="{9D8B030D-6E8A-4147-A177-3AD203B41FA5}">
                      <a16:colId xmlns:a16="http://schemas.microsoft.com/office/drawing/2014/main" xmlns="" val="3637444089"/>
                    </a:ext>
                  </a:extLst>
                </a:gridCol>
                <a:gridCol w="9582150">
                  <a:extLst>
                    <a:ext uri="{9D8B030D-6E8A-4147-A177-3AD203B41FA5}">
                      <a16:colId xmlns:a16="http://schemas.microsoft.com/office/drawing/2014/main" xmlns="" val="1723580065"/>
                    </a:ext>
                  </a:extLst>
                </a:gridCol>
              </a:tblGrid>
              <a:tr h="447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ЭЛЕМЕНТ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ФАКТОР СНИЖЕНИЯ ПОДВИЖНОСТИ И УСВОЕНИЯ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265397058"/>
                  </a:ext>
                </a:extLst>
              </a:tr>
              <a:tr h="9069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Холодная погода, уплотненная и холодная почва, ослаблена микробиологическая деятельность, запахивание большого количества соломы, недостаток влаги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898966102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P2O5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Низкая температура почвы и воздуха, низкое значение рН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449071925"/>
                  </a:ext>
                </a:extLst>
              </a:tr>
              <a:tr h="218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K2O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Тёплая и сухая погода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571423178"/>
                  </a:ext>
                </a:extLst>
              </a:tr>
              <a:tr h="218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Mg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Высокий уровень рН, известкование, карбонаты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641258132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Ca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Сухая и тёплая погода, колебания влажности земли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454784951"/>
                  </a:ext>
                </a:extLst>
              </a:tr>
              <a:tr h="218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Низкая температура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147129682"/>
                  </a:ext>
                </a:extLst>
              </a:tr>
              <a:tr h="6773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Переувлажнённая почва, низкая или высокая температура, плохая аэрация, высокое содержание органических веществ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713199714"/>
                  </a:ext>
                </a:extLst>
              </a:tr>
              <a:tr h="6773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Mn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Сухая погода, низкая температура почвы, недостаточная освещенность, большое количество органических веществ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130213259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Zn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Низкая температура, уплотнённая земля, малое содержание органических веществ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906737786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Cu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Уплотнённая почва, засуха, большое количество органических веществ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913364365"/>
                  </a:ext>
                </a:extLst>
              </a:tr>
              <a:tr h="218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Засуха, чрезмерное освещение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777220121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Mo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Большое содержание органических веществ, низкий уровень рН, аморфный алюминий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227847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903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C3376EA2-DB5B-40B1-B760-A08E4FA8E1E4}"/>
              </a:ext>
            </a:extLst>
          </p:cNvPr>
          <p:cNvSpPr txBox="1">
            <a:spLocks/>
          </p:cNvSpPr>
          <p:nvPr/>
        </p:nvSpPr>
        <p:spPr>
          <a:xfrm>
            <a:off x="933451" y="1466850"/>
            <a:ext cx="9544050" cy="50101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ru-RU" sz="4400" dirty="0">
              <a:solidFill>
                <a:srgbClr val="00B05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D596A03-12CD-4B1B-92FC-658E6BE17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3704" cy="68580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995BE585-1EEA-439E-8EAC-899AD5F39ABF}"/>
              </a:ext>
            </a:extLst>
          </p:cNvPr>
          <p:cNvSpPr txBox="1">
            <a:spLocks/>
          </p:cNvSpPr>
          <p:nvPr/>
        </p:nvSpPr>
        <p:spPr>
          <a:xfrm>
            <a:off x="5397542" y="2447924"/>
            <a:ext cx="4856121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400" b="1" dirty="0">
                <a:solidFill>
                  <a:schemeClr val="tx1"/>
                </a:solidFill>
              </a:rPr>
              <a:t>Лист – фабрика урожайности.</a:t>
            </a:r>
          </a:p>
        </p:txBody>
      </p:sp>
    </p:spTree>
    <p:extLst>
      <p:ext uri="{BB962C8B-B14F-4D97-AF65-F5344CB8AC3E}">
        <p14:creationId xmlns:p14="http://schemas.microsoft.com/office/powerpoint/2010/main" val="2535671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99EABC-CD73-4770-B809-66EC7B569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47" y="1871008"/>
            <a:ext cx="10742506" cy="2005668"/>
          </a:xfrm>
        </p:spPr>
        <p:txBody>
          <a:bodyPr>
            <a:normAutofit/>
          </a:bodyPr>
          <a:lstStyle/>
          <a:p>
            <a:r>
              <a:rPr lang="ru-RU" sz="2400" b="1" u="sng" dirty="0">
                <a:solidFill>
                  <a:schemeClr val="tx1"/>
                </a:solidFill>
              </a:rPr>
              <a:t>Через лист растения могут усваивать:</a:t>
            </a:r>
            <a:br>
              <a:rPr lang="ru-RU" sz="2400" b="1" u="sng" dirty="0">
                <a:solidFill>
                  <a:schemeClr val="tx1"/>
                </a:solidFill>
              </a:rPr>
            </a:br>
            <a:r>
              <a:rPr lang="ru-RU" sz="2400" b="1" u="sng" dirty="0">
                <a:solidFill>
                  <a:schemeClr val="tx1"/>
                </a:solidFill>
              </a:rPr>
              <a:t/>
            </a:r>
            <a:br>
              <a:rPr lang="ru-RU" sz="2400" b="1" u="sng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- до 10% потребности в макроэлементах (все три формы азота N, фосфор P, калий K) и </a:t>
            </a:r>
            <a:r>
              <a:rPr lang="ru-RU" sz="2400" dirty="0" err="1">
                <a:solidFill>
                  <a:schemeClr val="tx1"/>
                </a:solidFill>
              </a:rPr>
              <a:t>мезо­элементах</a:t>
            </a:r>
            <a:r>
              <a:rPr lang="ru-RU" sz="2400" dirty="0">
                <a:solidFill>
                  <a:schemeClr val="tx1"/>
                </a:solidFill>
              </a:rPr>
              <a:t> (сера S, магний </a:t>
            </a:r>
            <a:r>
              <a:rPr lang="ru-RU" sz="2400" dirty="0" err="1">
                <a:solidFill>
                  <a:schemeClr val="tx1"/>
                </a:solidFill>
              </a:rPr>
              <a:t>Mg</a:t>
            </a:r>
            <a:r>
              <a:rPr lang="ru-RU" sz="2400" dirty="0">
                <a:solidFill>
                  <a:schemeClr val="tx1"/>
                </a:solidFill>
              </a:rPr>
              <a:t>, кальций </a:t>
            </a:r>
            <a:r>
              <a:rPr lang="ru-RU" sz="2400" dirty="0" err="1">
                <a:solidFill>
                  <a:schemeClr val="tx1"/>
                </a:solidFill>
              </a:rPr>
              <a:t>Са</a:t>
            </a:r>
            <a:r>
              <a:rPr lang="ru-RU" sz="2400" dirty="0">
                <a:solidFill>
                  <a:schemeClr val="tx1"/>
                </a:solidFill>
              </a:rPr>
              <a:t>)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- до 40% потребности в мик­роэлементах.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975FAE-1764-4865-A11F-CB3F9040DA38}"/>
              </a:ext>
            </a:extLst>
          </p:cNvPr>
          <p:cNvSpPr txBox="1"/>
          <p:nvPr/>
        </p:nvSpPr>
        <p:spPr>
          <a:xfrm>
            <a:off x="724747" y="4272677"/>
            <a:ext cx="78570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/>
              <a:t>Примеры скорости усвоения питания через лист:</a:t>
            </a:r>
            <a:br>
              <a:rPr lang="ru-RU" sz="2400" u="sng" dirty="0"/>
            </a:br>
            <a:r>
              <a:rPr lang="ru-RU" sz="2400" dirty="0"/>
              <a:t>80% азота усваивается через 5 часов, </a:t>
            </a:r>
          </a:p>
          <a:p>
            <a:r>
              <a:rPr lang="ru-RU" sz="2400" dirty="0"/>
              <a:t>50% магния – ​спустя 5 часов, </a:t>
            </a:r>
          </a:p>
          <a:p>
            <a:r>
              <a:rPr lang="ru-RU" sz="2400" dirty="0"/>
              <a:t>50% бора и меди – ​через 2 дня, </a:t>
            </a:r>
          </a:p>
          <a:p>
            <a:r>
              <a:rPr lang="ru-RU" sz="2400" dirty="0"/>
              <a:t>50% марганца – ​через 1‑2 дня, </a:t>
            </a:r>
          </a:p>
          <a:p>
            <a:r>
              <a:rPr lang="ru-RU" sz="2400" dirty="0"/>
              <a:t>50% цинка – ​через 1 день.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718491C0-DC88-47C0-AAEF-3963D52E9488}"/>
              </a:ext>
            </a:extLst>
          </p:cNvPr>
          <p:cNvSpPr txBox="1">
            <a:spLocks/>
          </p:cNvSpPr>
          <p:nvPr/>
        </p:nvSpPr>
        <p:spPr>
          <a:xfrm>
            <a:off x="567479" y="473571"/>
            <a:ext cx="978746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>
                <a:solidFill>
                  <a:schemeClr val="tx1"/>
                </a:solidFill>
              </a:rPr>
              <a:t>Лист – ​ рабочий орган для борьбы с дефицитом элементов питания. </a:t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38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EA0E84D-B201-40A6-89E8-E2ADAE95F886}"/>
              </a:ext>
            </a:extLst>
          </p:cNvPr>
          <p:cNvSpPr txBox="1">
            <a:spLocks/>
          </p:cNvSpPr>
          <p:nvPr/>
        </p:nvSpPr>
        <p:spPr>
          <a:xfrm>
            <a:off x="414336" y="555625"/>
            <a:ext cx="9944101" cy="201595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500" b="1" dirty="0">
                <a:solidFill>
                  <a:schemeClr val="tx1"/>
                </a:solidFill>
              </a:rPr>
              <a:t>Внекорневое (листовое) питание</a:t>
            </a:r>
            <a:r>
              <a:rPr lang="ru-RU" sz="4500" dirty="0">
                <a:solidFill>
                  <a:schemeClr val="tx1"/>
                </a:solidFill>
              </a:rPr>
              <a:t> -</a:t>
            </a:r>
          </a:p>
          <a:p>
            <a:pPr marL="0" indent="0" algn="ctr">
              <a:buNone/>
            </a:pPr>
            <a:r>
              <a:rPr lang="ru-RU" sz="3000" dirty="0">
                <a:solidFill>
                  <a:schemeClr val="tx1"/>
                </a:solidFill>
              </a:rPr>
              <a:t>Самый быстрый и наиболее эффективный способ доставки минеральных элементов в ядро хлорофилла.</a:t>
            </a:r>
          </a:p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xmlns="" id="{A0A14429-33E5-409D-8111-FF699368DD54}"/>
              </a:ext>
            </a:extLst>
          </p:cNvPr>
          <p:cNvSpPr txBox="1">
            <a:spLocks/>
          </p:cNvSpPr>
          <p:nvPr/>
        </p:nvSpPr>
        <p:spPr>
          <a:xfrm>
            <a:off x="352425" y="3048385"/>
            <a:ext cx="10067925" cy="33714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</a:rPr>
              <a:t>Скорая помощь растениям в экстренных ситуациях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</a:rPr>
              <a:t>Не заменяют, но дополняют корневое питание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/>
                </a:solidFill>
              </a:rPr>
              <a:t>Стимуляция культуры в критически важные моменты роста</a:t>
            </a:r>
          </a:p>
          <a:p>
            <a:pPr algn="l"/>
            <a:endParaRPr lang="ru-RU" sz="2800" dirty="0">
              <a:solidFill>
                <a:schemeClr val="tx1"/>
              </a:solidFill>
            </a:endParaRPr>
          </a:p>
          <a:p>
            <a:pPr algn="l"/>
            <a:r>
              <a:rPr lang="ru-RU" sz="2800" dirty="0">
                <a:solidFill>
                  <a:schemeClr val="tx1"/>
                </a:solidFill>
              </a:rPr>
              <a:t>Пример: Когда корневая система плохо работает либо останавливает свою деятельность (например, когда стоит длительное похолодание, более 5 — 7 дней)</a:t>
            </a:r>
          </a:p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2180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14369</TotalTime>
  <Words>1129</Words>
  <Application>Microsoft Office PowerPoint</Application>
  <PresentationFormat>Широкоэкранный</PresentationFormat>
  <Paragraphs>165</Paragraphs>
  <Slides>34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49" baseType="lpstr">
      <vt:lpstr>Arial</vt:lpstr>
      <vt:lpstr>Calibri</vt:lpstr>
      <vt:lpstr>Calibri Light</vt:lpstr>
      <vt:lpstr>Franklin Gothic Medium</vt:lpstr>
      <vt:lpstr>Gill Sans SemiBold</vt:lpstr>
      <vt:lpstr>Montserrat</vt:lpstr>
      <vt:lpstr>Tahoma</vt:lpstr>
      <vt:lpstr>Times New Roman</vt:lpstr>
      <vt:lpstr>Trebuchet MS</vt:lpstr>
      <vt:lpstr>Verdana</vt:lpstr>
      <vt:lpstr>Wingdings</vt:lpstr>
      <vt:lpstr>Wingdings 3</vt:lpstr>
      <vt:lpstr>YS Text</vt:lpstr>
      <vt:lpstr>Грань</vt:lpstr>
      <vt:lpstr>Специальное оформление</vt:lpstr>
      <vt:lpstr>Презентация PowerPoint</vt:lpstr>
      <vt:lpstr>В каждом случае решение о применении листового внесения элементов питания определяется величиной потерь урожая, связанной с конкретным дефицитом на начальных этапах его развития. </vt:lpstr>
      <vt:lpstr>Фолиарные (листовые) подкормки наиболее эффективны:</vt:lpstr>
      <vt:lpstr>Эффективность подкормок микроэлементами может зависеть от их способности переноситься в другие органы растений (мобильности). </vt:lpstr>
      <vt:lpstr>Генетический потенциал определяет способность растения к росту, развитию, устойчивости к заболеваниям и вредителям, а также к адаптации к различным условиям окружающей среды.</vt:lpstr>
      <vt:lpstr>Факторы, определяющие подвижность элементов в почве и их поступления в растения</vt:lpstr>
      <vt:lpstr>Презентация PowerPoint</vt:lpstr>
      <vt:lpstr>Через лист растения могут усваивать:  - до 10% потребности в макроэлементах (все три формы азота N, фосфор P, калий K) и мезо­элементах (сера S, магний Mg, кальций Са) - до 40% потребности в мик­роэлементах.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Растение в стрессе это как ребёнок или больной которого нужно кормить с ложечки и обработка через лист это и есть та самая ложечка. </vt:lpstr>
      <vt:lpstr>Дать питание – хорошо. </vt:lpstr>
      <vt:lpstr>Но важно создать условия для усвоения данное питания</vt:lpstr>
      <vt:lpstr>Презентация PowerPoint</vt:lpstr>
      <vt:lpstr>Презентация PowerPoint</vt:lpstr>
      <vt:lpstr>Презентация PowerPoint</vt:lpstr>
      <vt:lpstr>Что эффективнее для борьбы со стрессом у растений?</vt:lpstr>
      <vt:lpstr>Презентация PowerPoint</vt:lpstr>
      <vt:lpstr>1. Вывести растение из состояния стресса (вылечить).  </vt:lpstr>
      <vt:lpstr>Препарат Столлер Гроус – высокоэффективный биостимулятор на основе аминокислот.</vt:lpstr>
      <vt:lpstr>Презентация PowerPoint</vt:lpstr>
      <vt:lpstr>Современные передовые знания на службе у сельского хозяйства. </vt:lpstr>
      <vt:lpstr>Биостимуляторы – эффективный и надёжный инструмент для борьбы со стрессом.</vt:lpstr>
      <vt:lpstr>Презентация PowerPoint</vt:lpstr>
      <vt:lpstr>Презентация PowerPoint</vt:lpstr>
      <vt:lpstr>Презентация PowerPoint</vt:lpstr>
      <vt:lpstr>Презентация PowerPoint</vt:lpstr>
      <vt:lpstr>Биостимуляторы ускоряют физиологические процессы, происходящие внутри растений.</vt:lpstr>
      <vt:lpstr>Биостимуляторы являются проводниками или транспортерами питательных веществ.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Учетная запись Майкрософт</cp:lastModifiedBy>
  <cp:revision>203</cp:revision>
  <dcterms:created xsi:type="dcterms:W3CDTF">2022-10-31T06:38:23Z</dcterms:created>
  <dcterms:modified xsi:type="dcterms:W3CDTF">2024-03-13T06:42:46Z</dcterms:modified>
</cp:coreProperties>
</file>